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63" r:id="rId4"/>
    <p:sldId id="264" r:id="rId5"/>
    <p:sldId id="265" r:id="rId6"/>
    <p:sldId id="266" r:id="rId7"/>
    <p:sldId id="262" r:id="rId8"/>
    <p:sldId id="258" r:id="rId9"/>
    <p:sldId id="259" r:id="rId10"/>
    <p:sldId id="260" r:id="rId11"/>
    <p:sldId id="26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43433"/>
    <a:srgbClr val="EB942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89"/>
    <p:restoredTop sz="94719"/>
  </p:normalViewPr>
  <p:slideViewPr>
    <p:cSldViewPr snapToGrid="0">
      <p:cViewPr varScale="1">
        <p:scale>
          <a:sx n="145" d="100"/>
          <a:sy n="145" d="100"/>
        </p:scale>
        <p:origin x="1264"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468626-31B7-D516-5D65-8201C4FE9B6E}"/>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B95BC99B-137A-CDAB-EA7C-AD896C0737B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A2BA3AF1-3F7B-5522-0221-23C3B18DC31A}"/>
              </a:ext>
            </a:extLst>
          </p:cNvPr>
          <p:cNvSpPr>
            <a:spLocks noGrp="1"/>
          </p:cNvSpPr>
          <p:nvPr>
            <p:ph type="dt" sz="half" idx="10"/>
          </p:nvPr>
        </p:nvSpPr>
        <p:spPr/>
        <p:txBody>
          <a:bodyPr/>
          <a:lstStyle/>
          <a:p>
            <a:fld id="{451E82D4-5046-A245-BD6C-56412023F7E7}" type="datetimeFigureOut">
              <a:rPr lang="en-US" smtClean="0"/>
              <a:t>12/2/24</a:t>
            </a:fld>
            <a:endParaRPr lang="en-US"/>
          </a:p>
        </p:txBody>
      </p:sp>
      <p:sp>
        <p:nvSpPr>
          <p:cNvPr id="5" name="Footer Placeholder 4">
            <a:extLst>
              <a:ext uri="{FF2B5EF4-FFF2-40B4-BE49-F238E27FC236}">
                <a16:creationId xmlns:a16="http://schemas.microsoft.com/office/drawing/2014/main" id="{6E19C9E5-443D-A2F2-9289-DC72E244EB7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E4D5D6-B769-0387-DB15-FA3E3C664AB1}"/>
              </a:ext>
            </a:extLst>
          </p:cNvPr>
          <p:cNvSpPr>
            <a:spLocks noGrp="1"/>
          </p:cNvSpPr>
          <p:nvPr>
            <p:ph type="sldNum" sz="quarter" idx="12"/>
          </p:nvPr>
        </p:nvSpPr>
        <p:spPr/>
        <p:txBody>
          <a:bodyPr/>
          <a:lstStyle/>
          <a:p>
            <a:fld id="{3F0E65E0-B82A-D54A-8814-98D62BD9445D}" type="slidenum">
              <a:rPr lang="en-US" smtClean="0"/>
              <a:t>‹#›</a:t>
            </a:fld>
            <a:endParaRPr lang="en-US"/>
          </a:p>
        </p:txBody>
      </p:sp>
    </p:spTree>
    <p:extLst>
      <p:ext uri="{BB962C8B-B14F-4D97-AF65-F5344CB8AC3E}">
        <p14:creationId xmlns:p14="http://schemas.microsoft.com/office/powerpoint/2010/main" val="15332991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68FE8A-C1A3-A0DF-488E-1DD71AF85C36}"/>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E7C9B33-A659-C063-5799-154E0FDF2E4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8809E0D-CDD1-924B-F99C-684B581E86A0}"/>
              </a:ext>
            </a:extLst>
          </p:cNvPr>
          <p:cNvSpPr>
            <a:spLocks noGrp="1"/>
          </p:cNvSpPr>
          <p:nvPr>
            <p:ph type="dt" sz="half" idx="10"/>
          </p:nvPr>
        </p:nvSpPr>
        <p:spPr/>
        <p:txBody>
          <a:bodyPr/>
          <a:lstStyle/>
          <a:p>
            <a:fld id="{451E82D4-5046-A245-BD6C-56412023F7E7}" type="datetimeFigureOut">
              <a:rPr lang="en-US" smtClean="0"/>
              <a:t>12/2/24</a:t>
            </a:fld>
            <a:endParaRPr lang="en-US"/>
          </a:p>
        </p:txBody>
      </p:sp>
      <p:sp>
        <p:nvSpPr>
          <p:cNvPr id="5" name="Footer Placeholder 4">
            <a:extLst>
              <a:ext uri="{FF2B5EF4-FFF2-40B4-BE49-F238E27FC236}">
                <a16:creationId xmlns:a16="http://schemas.microsoft.com/office/drawing/2014/main" id="{E03C3307-AE9E-F348-EB62-27BD0288E44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85841F-4ECD-3475-A1DB-57B22152691A}"/>
              </a:ext>
            </a:extLst>
          </p:cNvPr>
          <p:cNvSpPr>
            <a:spLocks noGrp="1"/>
          </p:cNvSpPr>
          <p:nvPr>
            <p:ph type="sldNum" sz="quarter" idx="12"/>
          </p:nvPr>
        </p:nvSpPr>
        <p:spPr/>
        <p:txBody>
          <a:bodyPr/>
          <a:lstStyle/>
          <a:p>
            <a:fld id="{3F0E65E0-B82A-D54A-8814-98D62BD9445D}" type="slidenum">
              <a:rPr lang="en-US" smtClean="0"/>
              <a:t>‹#›</a:t>
            </a:fld>
            <a:endParaRPr lang="en-US"/>
          </a:p>
        </p:txBody>
      </p:sp>
    </p:spTree>
    <p:extLst>
      <p:ext uri="{BB962C8B-B14F-4D97-AF65-F5344CB8AC3E}">
        <p14:creationId xmlns:p14="http://schemas.microsoft.com/office/powerpoint/2010/main" val="4096255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4FE5DBD-86D6-FAAB-B999-A9D8DD61938E}"/>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03A1E534-C5A5-C101-FC5F-D2ED697D1A3D}"/>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51EB1E0-CD96-2788-DF7D-0051227B619C}"/>
              </a:ext>
            </a:extLst>
          </p:cNvPr>
          <p:cNvSpPr>
            <a:spLocks noGrp="1"/>
          </p:cNvSpPr>
          <p:nvPr>
            <p:ph type="dt" sz="half" idx="10"/>
          </p:nvPr>
        </p:nvSpPr>
        <p:spPr/>
        <p:txBody>
          <a:bodyPr/>
          <a:lstStyle/>
          <a:p>
            <a:fld id="{451E82D4-5046-A245-BD6C-56412023F7E7}" type="datetimeFigureOut">
              <a:rPr lang="en-US" smtClean="0"/>
              <a:t>12/2/24</a:t>
            </a:fld>
            <a:endParaRPr lang="en-US"/>
          </a:p>
        </p:txBody>
      </p:sp>
      <p:sp>
        <p:nvSpPr>
          <p:cNvPr id="5" name="Footer Placeholder 4">
            <a:extLst>
              <a:ext uri="{FF2B5EF4-FFF2-40B4-BE49-F238E27FC236}">
                <a16:creationId xmlns:a16="http://schemas.microsoft.com/office/drawing/2014/main" id="{20FEB271-A68D-FF62-F688-7A201C106C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A46B12-3BE9-8568-C193-B070BF06D264}"/>
              </a:ext>
            </a:extLst>
          </p:cNvPr>
          <p:cNvSpPr>
            <a:spLocks noGrp="1"/>
          </p:cNvSpPr>
          <p:nvPr>
            <p:ph type="sldNum" sz="quarter" idx="12"/>
          </p:nvPr>
        </p:nvSpPr>
        <p:spPr/>
        <p:txBody>
          <a:bodyPr/>
          <a:lstStyle/>
          <a:p>
            <a:fld id="{3F0E65E0-B82A-D54A-8814-98D62BD9445D}" type="slidenum">
              <a:rPr lang="en-US" smtClean="0"/>
              <a:t>‹#›</a:t>
            </a:fld>
            <a:endParaRPr lang="en-US"/>
          </a:p>
        </p:txBody>
      </p:sp>
    </p:spTree>
    <p:extLst>
      <p:ext uri="{BB962C8B-B14F-4D97-AF65-F5344CB8AC3E}">
        <p14:creationId xmlns:p14="http://schemas.microsoft.com/office/powerpoint/2010/main" val="2748891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24B46D-B09A-8FD0-2747-3E1B6E13412D}"/>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02475A0-5447-F7E2-6D5D-8DD63B4CE3FF}"/>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CBFCA838-06AC-92E6-B342-A5B31E053AA5}"/>
              </a:ext>
            </a:extLst>
          </p:cNvPr>
          <p:cNvSpPr>
            <a:spLocks noGrp="1"/>
          </p:cNvSpPr>
          <p:nvPr>
            <p:ph type="dt" sz="half" idx="10"/>
          </p:nvPr>
        </p:nvSpPr>
        <p:spPr/>
        <p:txBody>
          <a:bodyPr/>
          <a:lstStyle/>
          <a:p>
            <a:fld id="{451E82D4-5046-A245-BD6C-56412023F7E7}" type="datetimeFigureOut">
              <a:rPr lang="en-US" smtClean="0"/>
              <a:t>12/2/24</a:t>
            </a:fld>
            <a:endParaRPr lang="en-US"/>
          </a:p>
        </p:txBody>
      </p:sp>
      <p:sp>
        <p:nvSpPr>
          <p:cNvPr id="5" name="Footer Placeholder 4">
            <a:extLst>
              <a:ext uri="{FF2B5EF4-FFF2-40B4-BE49-F238E27FC236}">
                <a16:creationId xmlns:a16="http://schemas.microsoft.com/office/drawing/2014/main" id="{3D8DB709-6D9A-62D8-A1E5-758452B34D0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0B6FCDF-1D75-8675-8587-2F492786B741}"/>
              </a:ext>
            </a:extLst>
          </p:cNvPr>
          <p:cNvSpPr>
            <a:spLocks noGrp="1"/>
          </p:cNvSpPr>
          <p:nvPr>
            <p:ph type="sldNum" sz="quarter" idx="12"/>
          </p:nvPr>
        </p:nvSpPr>
        <p:spPr/>
        <p:txBody>
          <a:bodyPr/>
          <a:lstStyle/>
          <a:p>
            <a:fld id="{3F0E65E0-B82A-D54A-8814-98D62BD9445D}" type="slidenum">
              <a:rPr lang="en-US" smtClean="0"/>
              <a:t>‹#›</a:t>
            </a:fld>
            <a:endParaRPr lang="en-US"/>
          </a:p>
        </p:txBody>
      </p:sp>
    </p:spTree>
    <p:extLst>
      <p:ext uri="{BB962C8B-B14F-4D97-AF65-F5344CB8AC3E}">
        <p14:creationId xmlns:p14="http://schemas.microsoft.com/office/powerpoint/2010/main" val="16700491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3AFD77-06F4-2137-6ED6-7844168087C8}"/>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EE32D96C-A2AA-467D-73FC-D2D7D5BCD6A5}"/>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32EBD03A-B892-741F-FF93-8945996ED084}"/>
              </a:ext>
            </a:extLst>
          </p:cNvPr>
          <p:cNvSpPr>
            <a:spLocks noGrp="1"/>
          </p:cNvSpPr>
          <p:nvPr>
            <p:ph type="dt" sz="half" idx="10"/>
          </p:nvPr>
        </p:nvSpPr>
        <p:spPr/>
        <p:txBody>
          <a:bodyPr/>
          <a:lstStyle/>
          <a:p>
            <a:fld id="{451E82D4-5046-A245-BD6C-56412023F7E7}" type="datetimeFigureOut">
              <a:rPr lang="en-US" smtClean="0"/>
              <a:t>12/2/24</a:t>
            </a:fld>
            <a:endParaRPr lang="en-US"/>
          </a:p>
        </p:txBody>
      </p:sp>
      <p:sp>
        <p:nvSpPr>
          <p:cNvPr id="5" name="Footer Placeholder 4">
            <a:extLst>
              <a:ext uri="{FF2B5EF4-FFF2-40B4-BE49-F238E27FC236}">
                <a16:creationId xmlns:a16="http://schemas.microsoft.com/office/drawing/2014/main" id="{7E7DE83B-5DAC-0F6E-C70F-B444501CCE8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C75913-7DFC-60A7-74AA-1DF244423EA9}"/>
              </a:ext>
            </a:extLst>
          </p:cNvPr>
          <p:cNvSpPr>
            <a:spLocks noGrp="1"/>
          </p:cNvSpPr>
          <p:nvPr>
            <p:ph type="sldNum" sz="quarter" idx="12"/>
          </p:nvPr>
        </p:nvSpPr>
        <p:spPr/>
        <p:txBody>
          <a:bodyPr/>
          <a:lstStyle/>
          <a:p>
            <a:fld id="{3F0E65E0-B82A-D54A-8814-98D62BD9445D}" type="slidenum">
              <a:rPr lang="en-US" smtClean="0"/>
              <a:t>‹#›</a:t>
            </a:fld>
            <a:endParaRPr lang="en-US"/>
          </a:p>
        </p:txBody>
      </p:sp>
    </p:spTree>
    <p:extLst>
      <p:ext uri="{BB962C8B-B14F-4D97-AF65-F5344CB8AC3E}">
        <p14:creationId xmlns:p14="http://schemas.microsoft.com/office/powerpoint/2010/main" val="12051794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1FD2FF-038B-BD60-F2CA-274357569893}"/>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004B5DD-85C0-F0D8-0F84-96903F3CA01B}"/>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6132DF5-0165-CAA0-D2E8-F4B0B530F176}"/>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4FF9032E-A8DA-46DA-B752-B09524C296BF}"/>
              </a:ext>
            </a:extLst>
          </p:cNvPr>
          <p:cNvSpPr>
            <a:spLocks noGrp="1"/>
          </p:cNvSpPr>
          <p:nvPr>
            <p:ph type="dt" sz="half" idx="10"/>
          </p:nvPr>
        </p:nvSpPr>
        <p:spPr/>
        <p:txBody>
          <a:bodyPr/>
          <a:lstStyle/>
          <a:p>
            <a:fld id="{451E82D4-5046-A245-BD6C-56412023F7E7}" type="datetimeFigureOut">
              <a:rPr lang="en-US" smtClean="0"/>
              <a:t>12/2/24</a:t>
            </a:fld>
            <a:endParaRPr lang="en-US"/>
          </a:p>
        </p:txBody>
      </p:sp>
      <p:sp>
        <p:nvSpPr>
          <p:cNvPr id="6" name="Footer Placeholder 5">
            <a:extLst>
              <a:ext uri="{FF2B5EF4-FFF2-40B4-BE49-F238E27FC236}">
                <a16:creationId xmlns:a16="http://schemas.microsoft.com/office/drawing/2014/main" id="{7B0FB1A4-76B7-71E7-CDAE-A7D723E776D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0A968B-1645-8C9B-516C-6DF5D1AED6C9}"/>
              </a:ext>
            </a:extLst>
          </p:cNvPr>
          <p:cNvSpPr>
            <a:spLocks noGrp="1"/>
          </p:cNvSpPr>
          <p:nvPr>
            <p:ph type="sldNum" sz="quarter" idx="12"/>
          </p:nvPr>
        </p:nvSpPr>
        <p:spPr/>
        <p:txBody>
          <a:bodyPr/>
          <a:lstStyle/>
          <a:p>
            <a:fld id="{3F0E65E0-B82A-D54A-8814-98D62BD9445D}" type="slidenum">
              <a:rPr lang="en-US" smtClean="0"/>
              <a:t>‹#›</a:t>
            </a:fld>
            <a:endParaRPr lang="en-US"/>
          </a:p>
        </p:txBody>
      </p:sp>
    </p:spTree>
    <p:extLst>
      <p:ext uri="{BB962C8B-B14F-4D97-AF65-F5344CB8AC3E}">
        <p14:creationId xmlns:p14="http://schemas.microsoft.com/office/powerpoint/2010/main" val="3963050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8B7F07-0B77-F7F8-7600-1E109CCC96B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E77F6F5F-3A95-7E50-0312-C76A2854F14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222A5BFE-2A4D-4AC6-1308-C880F529598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E7C10F78-FBFB-933A-D1BA-3E8E7B41FE3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6977D52E-B665-F1DB-50E9-5117F05411D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EEE8E3DD-E1B3-107B-3A88-5D943EEE163C}"/>
              </a:ext>
            </a:extLst>
          </p:cNvPr>
          <p:cNvSpPr>
            <a:spLocks noGrp="1"/>
          </p:cNvSpPr>
          <p:nvPr>
            <p:ph type="dt" sz="half" idx="10"/>
          </p:nvPr>
        </p:nvSpPr>
        <p:spPr/>
        <p:txBody>
          <a:bodyPr/>
          <a:lstStyle/>
          <a:p>
            <a:fld id="{451E82D4-5046-A245-BD6C-56412023F7E7}" type="datetimeFigureOut">
              <a:rPr lang="en-US" smtClean="0"/>
              <a:t>12/2/24</a:t>
            </a:fld>
            <a:endParaRPr lang="en-US"/>
          </a:p>
        </p:txBody>
      </p:sp>
      <p:sp>
        <p:nvSpPr>
          <p:cNvPr id="8" name="Footer Placeholder 7">
            <a:extLst>
              <a:ext uri="{FF2B5EF4-FFF2-40B4-BE49-F238E27FC236}">
                <a16:creationId xmlns:a16="http://schemas.microsoft.com/office/drawing/2014/main" id="{68006966-9BE8-5D9F-4CBE-8444559621A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9A02E10-5479-9F91-F5BB-7B11009AF38E}"/>
              </a:ext>
            </a:extLst>
          </p:cNvPr>
          <p:cNvSpPr>
            <a:spLocks noGrp="1"/>
          </p:cNvSpPr>
          <p:nvPr>
            <p:ph type="sldNum" sz="quarter" idx="12"/>
          </p:nvPr>
        </p:nvSpPr>
        <p:spPr/>
        <p:txBody>
          <a:bodyPr/>
          <a:lstStyle/>
          <a:p>
            <a:fld id="{3F0E65E0-B82A-D54A-8814-98D62BD9445D}" type="slidenum">
              <a:rPr lang="en-US" smtClean="0"/>
              <a:t>‹#›</a:t>
            </a:fld>
            <a:endParaRPr lang="en-US"/>
          </a:p>
        </p:txBody>
      </p:sp>
    </p:spTree>
    <p:extLst>
      <p:ext uri="{BB962C8B-B14F-4D97-AF65-F5344CB8AC3E}">
        <p14:creationId xmlns:p14="http://schemas.microsoft.com/office/powerpoint/2010/main" val="9468233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1E7413-C584-B541-CCFD-186594E842E1}"/>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D9041DC9-BECF-AE55-B6AA-A715AF17F539}"/>
              </a:ext>
            </a:extLst>
          </p:cNvPr>
          <p:cNvSpPr>
            <a:spLocks noGrp="1"/>
          </p:cNvSpPr>
          <p:nvPr>
            <p:ph type="dt" sz="half" idx="10"/>
          </p:nvPr>
        </p:nvSpPr>
        <p:spPr/>
        <p:txBody>
          <a:bodyPr/>
          <a:lstStyle/>
          <a:p>
            <a:fld id="{451E82D4-5046-A245-BD6C-56412023F7E7}" type="datetimeFigureOut">
              <a:rPr lang="en-US" smtClean="0"/>
              <a:t>12/2/24</a:t>
            </a:fld>
            <a:endParaRPr lang="en-US"/>
          </a:p>
        </p:txBody>
      </p:sp>
      <p:sp>
        <p:nvSpPr>
          <p:cNvPr id="4" name="Footer Placeholder 3">
            <a:extLst>
              <a:ext uri="{FF2B5EF4-FFF2-40B4-BE49-F238E27FC236}">
                <a16:creationId xmlns:a16="http://schemas.microsoft.com/office/drawing/2014/main" id="{9F7B9F6E-8877-01EF-301C-6274AF81A44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FD01DD2-4988-6AF2-DC1F-4292A8D6BD8F}"/>
              </a:ext>
            </a:extLst>
          </p:cNvPr>
          <p:cNvSpPr>
            <a:spLocks noGrp="1"/>
          </p:cNvSpPr>
          <p:nvPr>
            <p:ph type="sldNum" sz="quarter" idx="12"/>
          </p:nvPr>
        </p:nvSpPr>
        <p:spPr/>
        <p:txBody>
          <a:bodyPr/>
          <a:lstStyle/>
          <a:p>
            <a:fld id="{3F0E65E0-B82A-D54A-8814-98D62BD9445D}" type="slidenum">
              <a:rPr lang="en-US" smtClean="0"/>
              <a:t>‹#›</a:t>
            </a:fld>
            <a:endParaRPr lang="en-US"/>
          </a:p>
        </p:txBody>
      </p:sp>
    </p:spTree>
    <p:extLst>
      <p:ext uri="{BB962C8B-B14F-4D97-AF65-F5344CB8AC3E}">
        <p14:creationId xmlns:p14="http://schemas.microsoft.com/office/powerpoint/2010/main" val="10947074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28E76A8-8DBB-0A91-4F4D-F983D434FDF6}"/>
              </a:ext>
            </a:extLst>
          </p:cNvPr>
          <p:cNvSpPr>
            <a:spLocks noGrp="1"/>
          </p:cNvSpPr>
          <p:nvPr>
            <p:ph type="dt" sz="half" idx="10"/>
          </p:nvPr>
        </p:nvSpPr>
        <p:spPr/>
        <p:txBody>
          <a:bodyPr/>
          <a:lstStyle/>
          <a:p>
            <a:fld id="{451E82D4-5046-A245-BD6C-56412023F7E7}" type="datetimeFigureOut">
              <a:rPr lang="en-US" smtClean="0"/>
              <a:t>12/2/24</a:t>
            </a:fld>
            <a:endParaRPr lang="en-US"/>
          </a:p>
        </p:txBody>
      </p:sp>
      <p:sp>
        <p:nvSpPr>
          <p:cNvPr id="3" name="Footer Placeholder 2">
            <a:extLst>
              <a:ext uri="{FF2B5EF4-FFF2-40B4-BE49-F238E27FC236}">
                <a16:creationId xmlns:a16="http://schemas.microsoft.com/office/drawing/2014/main" id="{6C3E31C4-DB20-F594-195C-FFC94935156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17528A7-AF7E-1B95-5DE3-21929D10D98F}"/>
              </a:ext>
            </a:extLst>
          </p:cNvPr>
          <p:cNvSpPr>
            <a:spLocks noGrp="1"/>
          </p:cNvSpPr>
          <p:nvPr>
            <p:ph type="sldNum" sz="quarter" idx="12"/>
          </p:nvPr>
        </p:nvSpPr>
        <p:spPr/>
        <p:txBody>
          <a:bodyPr/>
          <a:lstStyle/>
          <a:p>
            <a:fld id="{3F0E65E0-B82A-D54A-8814-98D62BD9445D}" type="slidenum">
              <a:rPr lang="en-US" smtClean="0"/>
              <a:t>‹#›</a:t>
            </a:fld>
            <a:endParaRPr lang="en-US"/>
          </a:p>
        </p:txBody>
      </p:sp>
    </p:spTree>
    <p:extLst>
      <p:ext uri="{BB962C8B-B14F-4D97-AF65-F5344CB8AC3E}">
        <p14:creationId xmlns:p14="http://schemas.microsoft.com/office/powerpoint/2010/main" val="21980086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87650E-D694-883A-D466-A7DDA0072C2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81B41A3-2DA6-A5A4-84D5-2C35E5476DF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4A667A91-7A3C-C027-68AA-D2D8BCD47C2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06CC282A-22EE-D4AF-2939-146BFE9AE506}"/>
              </a:ext>
            </a:extLst>
          </p:cNvPr>
          <p:cNvSpPr>
            <a:spLocks noGrp="1"/>
          </p:cNvSpPr>
          <p:nvPr>
            <p:ph type="dt" sz="half" idx="10"/>
          </p:nvPr>
        </p:nvSpPr>
        <p:spPr/>
        <p:txBody>
          <a:bodyPr/>
          <a:lstStyle/>
          <a:p>
            <a:fld id="{451E82D4-5046-A245-BD6C-56412023F7E7}" type="datetimeFigureOut">
              <a:rPr lang="en-US" smtClean="0"/>
              <a:t>12/2/24</a:t>
            </a:fld>
            <a:endParaRPr lang="en-US"/>
          </a:p>
        </p:txBody>
      </p:sp>
      <p:sp>
        <p:nvSpPr>
          <p:cNvPr id="6" name="Footer Placeholder 5">
            <a:extLst>
              <a:ext uri="{FF2B5EF4-FFF2-40B4-BE49-F238E27FC236}">
                <a16:creationId xmlns:a16="http://schemas.microsoft.com/office/drawing/2014/main" id="{6BCDCA73-7254-7723-5EFB-B4FFCF1B4AD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3DCF8A4-65CF-C24F-BCE0-6B8125898D2A}"/>
              </a:ext>
            </a:extLst>
          </p:cNvPr>
          <p:cNvSpPr>
            <a:spLocks noGrp="1"/>
          </p:cNvSpPr>
          <p:nvPr>
            <p:ph type="sldNum" sz="quarter" idx="12"/>
          </p:nvPr>
        </p:nvSpPr>
        <p:spPr/>
        <p:txBody>
          <a:bodyPr/>
          <a:lstStyle/>
          <a:p>
            <a:fld id="{3F0E65E0-B82A-D54A-8814-98D62BD9445D}" type="slidenum">
              <a:rPr lang="en-US" smtClean="0"/>
              <a:t>‹#›</a:t>
            </a:fld>
            <a:endParaRPr lang="en-US"/>
          </a:p>
        </p:txBody>
      </p:sp>
    </p:spTree>
    <p:extLst>
      <p:ext uri="{BB962C8B-B14F-4D97-AF65-F5344CB8AC3E}">
        <p14:creationId xmlns:p14="http://schemas.microsoft.com/office/powerpoint/2010/main" val="19419982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C7AAF5-C056-F223-E2C2-B96F64CB7C7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185D4527-4A9D-3C73-1778-DD2FB5F2363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EC384EF8-1A34-D36D-096B-D7EAD73537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9C77858-06CC-1196-3298-51151D9D3CCB}"/>
              </a:ext>
            </a:extLst>
          </p:cNvPr>
          <p:cNvSpPr>
            <a:spLocks noGrp="1"/>
          </p:cNvSpPr>
          <p:nvPr>
            <p:ph type="dt" sz="half" idx="10"/>
          </p:nvPr>
        </p:nvSpPr>
        <p:spPr/>
        <p:txBody>
          <a:bodyPr/>
          <a:lstStyle/>
          <a:p>
            <a:fld id="{451E82D4-5046-A245-BD6C-56412023F7E7}" type="datetimeFigureOut">
              <a:rPr lang="en-US" smtClean="0"/>
              <a:t>12/2/24</a:t>
            </a:fld>
            <a:endParaRPr lang="en-US"/>
          </a:p>
        </p:txBody>
      </p:sp>
      <p:sp>
        <p:nvSpPr>
          <p:cNvPr id="6" name="Footer Placeholder 5">
            <a:extLst>
              <a:ext uri="{FF2B5EF4-FFF2-40B4-BE49-F238E27FC236}">
                <a16:creationId xmlns:a16="http://schemas.microsoft.com/office/drawing/2014/main" id="{DF2076A8-4AB6-DCF2-8F6C-DB2461C8B61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26A9D72-7CD4-8D17-2EFB-2767E96D7651}"/>
              </a:ext>
            </a:extLst>
          </p:cNvPr>
          <p:cNvSpPr>
            <a:spLocks noGrp="1"/>
          </p:cNvSpPr>
          <p:nvPr>
            <p:ph type="sldNum" sz="quarter" idx="12"/>
          </p:nvPr>
        </p:nvSpPr>
        <p:spPr/>
        <p:txBody>
          <a:bodyPr/>
          <a:lstStyle/>
          <a:p>
            <a:fld id="{3F0E65E0-B82A-D54A-8814-98D62BD9445D}" type="slidenum">
              <a:rPr lang="en-US" smtClean="0"/>
              <a:t>‹#›</a:t>
            </a:fld>
            <a:endParaRPr lang="en-US"/>
          </a:p>
        </p:txBody>
      </p:sp>
    </p:spTree>
    <p:extLst>
      <p:ext uri="{BB962C8B-B14F-4D97-AF65-F5344CB8AC3E}">
        <p14:creationId xmlns:p14="http://schemas.microsoft.com/office/powerpoint/2010/main" val="3746286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E59E8C0-98C8-5950-A949-A0DA98ADD4C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C3C05553-8B9B-AADF-02D6-9EC061EEBD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BEDC106-78E2-FB5F-706D-A492B568156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51E82D4-5046-A245-BD6C-56412023F7E7}" type="datetimeFigureOut">
              <a:rPr lang="en-US" smtClean="0"/>
              <a:t>12/2/24</a:t>
            </a:fld>
            <a:endParaRPr lang="en-US"/>
          </a:p>
        </p:txBody>
      </p:sp>
      <p:sp>
        <p:nvSpPr>
          <p:cNvPr id="5" name="Footer Placeholder 4">
            <a:extLst>
              <a:ext uri="{FF2B5EF4-FFF2-40B4-BE49-F238E27FC236}">
                <a16:creationId xmlns:a16="http://schemas.microsoft.com/office/drawing/2014/main" id="{68ABAC6F-FF93-EAFB-61BF-B62517B24FF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BF032505-B22F-7496-D9EE-D13D641FBDE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3F0E65E0-B82A-D54A-8814-98D62BD9445D}" type="slidenum">
              <a:rPr lang="en-US" smtClean="0"/>
              <a:t>‹#›</a:t>
            </a:fld>
            <a:endParaRPr lang="en-US"/>
          </a:p>
        </p:txBody>
      </p:sp>
    </p:spTree>
    <p:extLst>
      <p:ext uri="{BB962C8B-B14F-4D97-AF65-F5344CB8AC3E}">
        <p14:creationId xmlns:p14="http://schemas.microsoft.com/office/powerpoint/2010/main" val="15717127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5.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jpg"/><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image" Target="../media/image8.png"/><Relationship Id="rId16"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20.png"/></Relationships>
</file>

<file path=ppt/slides/_rels/slide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80FFB6D-C8DC-0665-A348-CACFABB41A67}"/>
              </a:ext>
            </a:extLst>
          </p:cNvPr>
          <p:cNvPicPr>
            <a:picLocks noChangeAspect="1"/>
          </p:cNvPicPr>
          <p:nvPr/>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37702694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9FC18E-F061-805C-FFF3-482BFAA5CBAA}"/>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42F2C872-5963-3FD9-B4C0-BB9E0F1E8408}"/>
              </a:ext>
            </a:extLst>
          </p:cNvPr>
          <p:cNvPicPr>
            <a:picLocks noChangeAspect="1"/>
          </p:cNvPicPr>
          <p:nvPr/>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32379154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A8D86B-A200-2A70-A144-934BC9CD6EB0}"/>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EEB0B8E5-70F6-4822-6D05-BC04A43294D4}"/>
              </a:ext>
            </a:extLst>
          </p:cNvPr>
          <p:cNvPicPr>
            <a:picLocks noChangeAspect="1"/>
          </p:cNvPicPr>
          <p:nvPr/>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17509075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8331D6C-E7B8-D9EA-5608-85654FC93FB2}"/>
              </a:ext>
            </a:extLst>
          </p:cNvPr>
          <p:cNvPicPr>
            <a:picLocks noChangeAspect="1"/>
          </p:cNvPicPr>
          <p:nvPr/>
        </p:nvPicPr>
        <p:blipFill>
          <a:blip r:embed="rId2"/>
          <a:srcRect/>
          <a:stretch/>
        </p:blipFill>
        <p:spPr>
          <a:xfrm>
            <a:off x="-1" y="5327577"/>
            <a:ext cx="12192001" cy="1540933"/>
          </a:xfrm>
          <a:prstGeom prst="rect">
            <a:avLst/>
          </a:prstGeom>
        </p:spPr>
      </p:pic>
      <p:sp>
        <p:nvSpPr>
          <p:cNvPr id="8" name="TextBox 7">
            <a:extLst>
              <a:ext uri="{FF2B5EF4-FFF2-40B4-BE49-F238E27FC236}">
                <a16:creationId xmlns:a16="http://schemas.microsoft.com/office/drawing/2014/main" id="{A63BEC5C-BFDF-F7CA-7BAE-D708A5300F25}"/>
              </a:ext>
            </a:extLst>
          </p:cNvPr>
          <p:cNvSpPr txBox="1"/>
          <p:nvPr/>
        </p:nvSpPr>
        <p:spPr>
          <a:xfrm>
            <a:off x="621481" y="424185"/>
            <a:ext cx="10841649" cy="677108"/>
          </a:xfrm>
          <a:prstGeom prst="rect">
            <a:avLst/>
          </a:prstGeom>
          <a:noFill/>
        </p:spPr>
        <p:txBody>
          <a:bodyPr wrap="square" rtlCol="0">
            <a:spAutoFit/>
          </a:bodyPr>
          <a:lstStyle/>
          <a:p>
            <a:pPr>
              <a:spcAft>
                <a:spcPts val="200"/>
              </a:spcAft>
            </a:pPr>
            <a:r>
              <a:rPr lang="en-AU" sz="3800" dirty="0">
                <a:solidFill>
                  <a:srgbClr val="EB9425"/>
                </a:solidFill>
                <a:effectLst/>
                <a:latin typeface="Helvetica" pitchFamily="2" charset="0"/>
                <a:ea typeface="Calibri" panose="020F0502020204030204" pitchFamily="34" charset="0"/>
                <a:cs typeface="Calibri" panose="020F0502020204030204" pitchFamily="34" charset="0"/>
              </a:rPr>
              <a:t>Header A</a:t>
            </a:r>
            <a:endParaRPr lang="en-US" sz="3800" dirty="0">
              <a:solidFill>
                <a:srgbClr val="EB9425"/>
              </a:solidFill>
              <a:effectLst/>
              <a:latin typeface="Helvetica" pitchFamily="2" charset="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8D356D4B-1C6A-691E-7C00-567B6360C2B5}"/>
              </a:ext>
            </a:extLst>
          </p:cNvPr>
          <p:cNvSpPr txBox="1"/>
          <p:nvPr/>
        </p:nvSpPr>
        <p:spPr>
          <a:xfrm>
            <a:off x="621482" y="1305342"/>
            <a:ext cx="7011771" cy="3994792"/>
          </a:xfrm>
          <a:prstGeom prst="rect">
            <a:avLst/>
          </a:prstGeom>
          <a:noFill/>
        </p:spPr>
        <p:txBody>
          <a:bodyPr wrap="square" numCol="2" spcCol="360000" rtlCol="0">
            <a:noAutofit/>
          </a:bodyPr>
          <a:lstStyle/>
          <a:p>
            <a:r>
              <a:rPr lang="en-AU" sz="1500" b="1" dirty="0">
                <a:solidFill>
                  <a:srgbClr val="343433"/>
                </a:solidFill>
                <a:effectLst/>
                <a:latin typeface="Helvetica" pitchFamily="2" charset="0"/>
              </a:rPr>
              <a:t>As we begin the second quarter of the 21st Century, we are asked to reflect, in light of the Gospels and our Catholic faith, on the challenges we face as individuals, schools, communities and church. How do we learn and grow with courage, faith and hope in order to be active participants in and leaders of change?</a:t>
            </a:r>
          </a:p>
          <a:p>
            <a:endParaRPr lang="en-AU" sz="1500" dirty="0">
              <a:solidFill>
                <a:srgbClr val="343433"/>
              </a:solidFill>
              <a:effectLst/>
              <a:latin typeface="Helvetica" pitchFamily="2" charset="0"/>
            </a:endParaRPr>
          </a:p>
          <a:p>
            <a:r>
              <a:rPr lang="en-AU" sz="1500" dirty="0">
                <a:solidFill>
                  <a:srgbClr val="343433"/>
                </a:solidFill>
                <a:effectLst/>
                <a:latin typeface="Helvetica" pitchFamily="2" charset="0"/>
              </a:rPr>
              <a:t>Our national and global communities provide signposts for this journey of transformation, collectively committing to the Alice Springs (</a:t>
            </a:r>
            <a:r>
              <a:rPr lang="en-AU" sz="1500" dirty="0" err="1">
                <a:solidFill>
                  <a:srgbClr val="343433"/>
                </a:solidFill>
                <a:effectLst/>
                <a:latin typeface="Helvetica" pitchFamily="2" charset="0"/>
              </a:rPr>
              <a:t>Mparntwe</a:t>
            </a:r>
            <a:r>
              <a:rPr lang="en-AU" sz="1500" dirty="0">
                <a:solidFill>
                  <a:srgbClr val="343433"/>
                </a:solidFill>
                <a:effectLst/>
                <a:latin typeface="Helvetica" pitchFamily="2" charset="0"/>
              </a:rPr>
              <a:t>) Education Declaration, the UNESCO Futures of Education and the Congregation of Catholic Education Global Compact on Education. </a:t>
            </a:r>
          </a:p>
          <a:p>
            <a:endParaRPr lang="en-AU" sz="1500" dirty="0">
              <a:solidFill>
                <a:srgbClr val="343433"/>
              </a:solidFill>
              <a:latin typeface="Helvetica" pitchFamily="2" charset="0"/>
            </a:endParaRPr>
          </a:p>
          <a:p>
            <a:r>
              <a:rPr lang="en-AU" sz="1500" dirty="0">
                <a:solidFill>
                  <a:srgbClr val="343433"/>
                </a:solidFill>
                <a:effectLst/>
                <a:latin typeface="Helvetica" pitchFamily="2" charset="0"/>
              </a:rPr>
              <a:t>We join with the Australian educational community in contributing to an innovative education system that “encourages and supports every student to be the very best they can be, no matter where they live or what kind of learning challenges they may face.”</a:t>
            </a:r>
            <a:r>
              <a:rPr lang="en-AU" sz="1500" baseline="30000" dirty="0">
                <a:solidFill>
                  <a:srgbClr val="343433"/>
                </a:solidFill>
                <a:effectLst/>
                <a:latin typeface="Helvetica" pitchFamily="2" charset="0"/>
              </a:rPr>
              <a:t>2</a:t>
            </a:r>
            <a:r>
              <a:rPr lang="en-AU" sz="1500" dirty="0">
                <a:solidFill>
                  <a:srgbClr val="343433"/>
                </a:solidFill>
                <a:effectLst/>
                <a:latin typeface="Helvetica" pitchFamily="2" charset="0"/>
              </a:rPr>
              <a:t> EREA commits to this intent through “co-creating the learning conditions, dispositions and relationships to enable deep, listening, confidence agency and freedom.</a:t>
            </a:r>
          </a:p>
        </p:txBody>
      </p:sp>
      <p:pic>
        <p:nvPicPr>
          <p:cNvPr id="13" name="Picture 12" descr="A grey mountain with a circle&#10;&#10;Description automatically generated">
            <a:extLst>
              <a:ext uri="{FF2B5EF4-FFF2-40B4-BE49-F238E27FC236}">
                <a16:creationId xmlns:a16="http://schemas.microsoft.com/office/drawing/2014/main" id="{DED9ACCD-2DC2-3F6F-17AA-768F878B3228}"/>
              </a:ext>
            </a:extLst>
          </p:cNvPr>
          <p:cNvPicPr>
            <a:picLocks noChangeAspect="1"/>
          </p:cNvPicPr>
          <p:nvPr/>
        </p:nvPicPr>
        <p:blipFill>
          <a:blip r:embed="rId3"/>
          <a:stretch>
            <a:fillRect/>
          </a:stretch>
        </p:blipFill>
        <p:spPr>
          <a:xfrm>
            <a:off x="8038816" y="1398107"/>
            <a:ext cx="3531702" cy="3531702"/>
          </a:xfrm>
          <a:prstGeom prst="rect">
            <a:avLst/>
          </a:prstGeom>
        </p:spPr>
      </p:pic>
    </p:spTree>
    <p:extLst>
      <p:ext uri="{BB962C8B-B14F-4D97-AF65-F5344CB8AC3E}">
        <p14:creationId xmlns:p14="http://schemas.microsoft.com/office/powerpoint/2010/main" val="160951856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E813B-AC82-14A3-9DC1-E3DDD5DD6CBF}"/>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BCC8BB04-894F-FC4E-E698-A8A3C3256B9D}"/>
              </a:ext>
            </a:extLst>
          </p:cNvPr>
          <p:cNvSpPr txBox="1"/>
          <p:nvPr/>
        </p:nvSpPr>
        <p:spPr>
          <a:xfrm>
            <a:off x="621481" y="424185"/>
            <a:ext cx="10841649" cy="677108"/>
          </a:xfrm>
          <a:prstGeom prst="rect">
            <a:avLst/>
          </a:prstGeom>
          <a:noFill/>
        </p:spPr>
        <p:txBody>
          <a:bodyPr wrap="square" rtlCol="0">
            <a:spAutoFit/>
          </a:bodyPr>
          <a:lstStyle/>
          <a:p>
            <a:pPr>
              <a:spcAft>
                <a:spcPts val="200"/>
              </a:spcAft>
            </a:pPr>
            <a:r>
              <a:rPr lang="en-AU" sz="3800" dirty="0">
                <a:solidFill>
                  <a:srgbClr val="EB9425"/>
                </a:solidFill>
                <a:effectLst/>
                <a:latin typeface="Helvetica" pitchFamily="2" charset="0"/>
                <a:ea typeface="Calibri" panose="020F0502020204030204" pitchFamily="34" charset="0"/>
                <a:cs typeface="Calibri" panose="020F0502020204030204" pitchFamily="34" charset="0"/>
              </a:rPr>
              <a:t>Header A</a:t>
            </a:r>
            <a:endParaRPr lang="en-US" sz="3800" dirty="0">
              <a:solidFill>
                <a:srgbClr val="EB9425"/>
              </a:solidFill>
              <a:effectLst/>
              <a:latin typeface="Helvetica" pitchFamily="2" charset="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B59CB2BF-1F4C-68F0-4728-603455A36427}"/>
              </a:ext>
            </a:extLst>
          </p:cNvPr>
          <p:cNvSpPr txBox="1"/>
          <p:nvPr/>
        </p:nvSpPr>
        <p:spPr>
          <a:xfrm>
            <a:off x="621482" y="1305342"/>
            <a:ext cx="7011771" cy="3994792"/>
          </a:xfrm>
          <a:prstGeom prst="rect">
            <a:avLst/>
          </a:prstGeom>
          <a:noFill/>
        </p:spPr>
        <p:txBody>
          <a:bodyPr wrap="square" numCol="2" spcCol="360000" rtlCol="0">
            <a:noAutofit/>
          </a:bodyPr>
          <a:lstStyle/>
          <a:p>
            <a:r>
              <a:rPr lang="en-AU" sz="1500" b="1" dirty="0">
                <a:solidFill>
                  <a:srgbClr val="343433"/>
                </a:solidFill>
                <a:effectLst/>
                <a:latin typeface="Helvetica" pitchFamily="2" charset="0"/>
              </a:rPr>
              <a:t>As we begin the second quarter of the 21st Century, we are asked to reflect, in light of the Gospels and our Catholic faith, on the challenges we face as individuals, schools, communities and church. How do we learn and grow with courage, faith and hope in order to be active participants in and leaders of change?</a:t>
            </a:r>
          </a:p>
          <a:p>
            <a:endParaRPr lang="en-AU" sz="1500" dirty="0">
              <a:solidFill>
                <a:srgbClr val="343433"/>
              </a:solidFill>
              <a:effectLst/>
              <a:latin typeface="Helvetica" pitchFamily="2" charset="0"/>
            </a:endParaRPr>
          </a:p>
          <a:p>
            <a:r>
              <a:rPr lang="en-AU" sz="1500" dirty="0">
                <a:solidFill>
                  <a:srgbClr val="343433"/>
                </a:solidFill>
                <a:effectLst/>
                <a:latin typeface="Helvetica" pitchFamily="2" charset="0"/>
              </a:rPr>
              <a:t>Our national and global communities provide signposts for this journey of transformation, collectively committing to the Alice Springs (</a:t>
            </a:r>
            <a:r>
              <a:rPr lang="en-AU" sz="1500" dirty="0" err="1">
                <a:solidFill>
                  <a:srgbClr val="343433"/>
                </a:solidFill>
                <a:effectLst/>
                <a:latin typeface="Helvetica" pitchFamily="2" charset="0"/>
              </a:rPr>
              <a:t>Mparntwe</a:t>
            </a:r>
            <a:r>
              <a:rPr lang="en-AU" sz="1500" dirty="0">
                <a:solidFill>
                  <a:srgbClr val="343433"/>
                </a:solidFill>
                <a:effectLst/>
                <a:latin typeface="Helvetica" pitchFamily="2" charset="0"/>
              </a:rPr>
              <a:t>) Education Declaration, the UNESCO Futures of Education and the Congregation of Catholic Education Global Compact on Education. </a:t>
            </a:r>
          </a:p>
          <a:p>
            <a:endParaRPr lang="en-AU" sz="1500" dirty="0">
              <a:solidFill>
                <a:srgbClr val="343433"/>
              </a:solidFill>
              <a:latin typeface="Helvetica" pitchFamily="2" charset="0"/>
            </a:endParaRPr>
          </a:p>
          <a:p>
            <a:r>
              <a:rPr lang="en-AU" sz="1500" dirty="0">
                <a:solidFill>
                  <a:srgbClr val="343433"/>
                </a:solidFill>
                <a:effectLst/>
                <a:latin typeface="Helvetica" pitchFamily="2" charset="0"/>
              </a:rPr>
              <a:t>We join with the Australian educational community in contributing to an innovative education system that “encourages and supports every student to be the very best they can be, no matter where they live or what kind of learning challenges they may face.”</a:t>
            </a:r>
            <a:r>
              <a:rPr lang="en-AU" sz="1500" baseline="30000" dirty="0">
                <a:solidFill>
                  <a:srgbClr val="343433"/>
                </a:solidFill>
                <a:effectLst/>
                <a:latin typeface="Helvetica" pitchFamily="2" charset="0"/>
              </a:rPr>
              <a:t>2</a:t>
            </a:r>
            <a:r>
              <a:rPr lang="en-AU" sz="1500" dirty="0">
                <a:solidFill>
                  <a:srgbClr val="343433"/>
                </a:solidFill>
                <a:effectLst/>
                <a:latin typeface="Helvetica" pitchFamily="2" charset="0"/>
              </a:rPr>
              <a:t> EREA commits to this intent through “co-creating the learning conditions, dispositions and relationships to enable deep, listening, confidence agency and freedom.</a:t>
            </a:r>
          </a:p>
        </p:txBody>
      </p:sp>
      <p:pic>
        <p:nvPicPr>
          <p:cNvPr id="13" name="Picture 12" descr="A grey mountain with a circle&#10;&#10;Description automatically generated">
            <a:extLst>
              <a:ext uri="{FF2B5EF4-FFF2-40B4-BE49-F238E27FC236}">
                <a16:creationId xmlns:a16="http://schemas.microsoft.com/office/drawing/2014/main" id="{CD27B4B5-F334-F474-972D-794B33172EB2}"/>
              </a:ext>
            </a:extLst>
          </p:cNvPr>
          <p:cNvPicPr>
            <a:picLocks noChangeAspect="1"/>
          </p:cNvPicPr>
          <p:nvPr/>
        </p:nvPicPr>
        <p:blipFill>
          <a:blip r:embed="rId2"/>
          <a:stretch>
            <a:fillRect/>
          </a:stretch>
        </p:blipFill>
        <p:spPr>
          <a:xfrm>
            <a:off x="8038816" y="1398107"/>
            <a:ext cx="3531702" cy="3531702"/>
          </a:xfrm>
          <a:prstGeom prst="rect">
            <a:avLst/>
          </a:prstGeom>
        </p:spPr>
      </p:pic>
      <p:pic>
        <p:nvPicPr>
          <p:cNvPr id="3" name="Picture 2" descr="A blue person with arms raised and a sun drawn on it&#10;&#10;Description automatically generated with medium confidence">
            <a:extLst>
              <a:ext uri="{FF2B5EF4-FFF2-40B4-BE49-F238E27FC236}">
                <a16:creationId xmlns:a16="http://schemas.microsoft.com/office/drawing/2014/main" id="{6B973D54-8168-2AEB-8D9A-DDB92B1C8064}"/>
              </a:ext>
            </a:extLst>
          </p:cNvPr>
          <p:cNvPicPr>
            <a:picLocks noChangeAspect="1"/>
          </p:cNvPicPr>
          <p:nvPr/>
        </p:nvPicPr>
        <p:blipFill>
          <a:blip r:embed="rId3"/>
          <a:stretch>
            <a:fillRect/>
          </a:stretch>
        </p:blipFill>
        <p:spPr>
          <a:xfrm>
            <a:off x="9912626" y="0"/>
            <a:ext cx="2279374" cy="1310465"/>
          </a:xfrm>
          <a:prstGeom prst="rect">
            <a:avLst/>
          </a:prstGeom>
        </p:spPr>
      </p:pic>
      <p:pic>
        <p:nvPicPr>
          <p:cNvPr id="2" name="Picture 1">
            <a:extLst>
              <a:ext uri="{FF2B5EF4-FFF2-40B4-BE49-F238E27FC236}">
                <a16:creationId xmlns:a16="http://schemas.microsoft.com/office/drawing/2014/main" id="{8ECE26E7-207C-CCDC-E672-2A43E35EB873}"/>
              </a:ext>
            </a:extLst>
          </p:cNvPr>
          <p:cNvPicPr>
            <a:picLocks noChangeAspect="1"/>
          </p:cNvPicPr>
          <p:nvPr/>
        </p:nvPicPr>
        <p:blipFill>
          <a:blip r:embed="rId4"/>
          <a:srcRect/>
          <a:stretch/>
        </p:blipFill>
        <p:spPr>
          <a:xfrm>
            <a:off x="-1" y="5327577"/>
            <a:ext cx="12192001" cy="1540933"/>
          </a:xfrm>
          <a:prstGeom prst="rect">
            <a:avLst/>
          </a:prstGeom>
        </p:spPr>
      </p:pic>
    </p:spTree>
    <p:extLst>
      <p:ext uri="{BB962C8B-B14F-4D97-AF65-F5344CB8AC3E}">
        <p14:creationId xmlns:p14="http://schemas.microsoft.com/office/powerpoint/2010/main" val="18278776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412BE8-3A3F-AF3C-3C7D-7781FA54406A}"/>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1103881F-B73A-E2CF-FA24-6F860C05B55E}"/>
              </a:ext>
            </a:extLst>
          </p:cNvPr>
          <p:cNvSpPr txBox="1"/>
          <p:nvPr/>
        </p:nvSpPr>
        <p:spPr>
          <a:xfrm>
            <a:off x="621481" y="424185"/>
            <a:ext cx="10841649" cy="677108"/>
          </a:xfrm>
          <a:prstGeom prst="rect">
            <a:avLst/>
          </a:prstGeom>
          <a:noFill/>
        </p:spPr>
        <p:txBody>
          <a:bodyPr wrap="square" rtlCol="0">
            <a:spAutoFit/>
          </a:bodyPr>
          <a:lstStyle/>
          <a:p>
            <a:pPr>
              <a:spcAft>
                <a:spcPts val="200"/>
              </a:spcAft>
            </a:pPr>
            <a:r>
              <a:rPr lang="en-AU" sz="3800" dirty="0">
                <a:solidFill>
                  <a:srgbClr val="EB9425"/>
                </a:solidFill>
                <a:effectLst/>
                <a:latin typeface="Helvetica" pitchFamily="2" charset="0"/>
                <a:ea typeface="Calibri" panose="020F0502020204030204" pitchFamily="34" charset="0"/>
                <a:cs typeface="Calibri" panose="020F0502020204030204" pitchFamily="34" charset="0"/>
              </a:rPr>
              <a:t>Header A</a:t>
            </a:r>
            <a:endParaRPr lang="en-US" sz="3800" dirty="0">
              <a:solidFill>
                <a:srgbClr val="EB9425"/>
              </a:solidFill>
              <a:effectLst/>
              <a:latin typeface="Helvetica" pitchFamily="2" charset="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13237402-1BEA-BEC9-69D6-4E983861E985}"/>
              </a:ext>
            </a:extLst>
          </p:cNvPr>
          <p:cNvSpPr txBox="1"/>
          <p:nvPr/>
        </p:nvSpPr>
        <p:spPr>
          <a:xfrm>
            <a:off x="621482" y="1305342"/>
            <a:ext cx="7011771" cy="3994792"/>
          </a:xfrm>
          <a:prstGeom prst="rect">
            <a:avLst/>
          </a:prstGeom>
          <a:noFill/>
        </p:spPr>
        <p:txBody>
          <a:bodyPr wrap="square" numCol="2" spcCol="360000" rtlCol="0">
            <a:noAutofit/>
          </a:bodyPr>
          <a:lstStyle/>
          <a:p>
            <a:r>
              <a:rPr lang="en-AU" sz="1500" b="1" dirty="0">
                <a:solidFill>
                  <a:srgbClr val="343433"/>
                </a:solidFill>
                <a:effectLst/>
                <a:latin typeface="Helvetica" pitchFamily="2" charset="0"/>
              </a:rPr>
              <a:t>As we begin the second quarter of the 21st Century, we are asked to reflect, in light of the Gospels and our Catholic faith, on the challenges we face as individuals, schools, communities and church. How do we learn and grow with courage, faith and hope in order to be active participants in and leaders of change?</a:t>
            </a:r>
          </a:p>
          <a:p>
            <a:endParaRPr lang="en-AU" sz="1500" dirty="0">
              <a:solidFill>
                <a:srgbClr val="343433"/>
              </a:solidFill>
              <a:effectLst/>
              <a:latin typeface="Helvetica" pitchFamily="2" charset="0"/>
            </a:endParaRPr>
          </a:p>
          <a:p>
            <a:r>
              <a:rPr lang="en-AU" sz="1500" dirty="0">
                <a:solidFill>
                  <a:srgbClr val="343433"/>
                </a:solidFill>
                <a:effectLst/>
                <a:latin typeface="Helvetica" pitchFamily="2" charset="0"/>
              </a:rPr>
              <a:t>Our national and global communities provide signposts for this journey of transformation, collectively committing to the Alice Springs (</a:t>
            </a:r>
            <a:r>
              <a:rPr lang="en-AU" sz="1500" dirty="0" err="1">
                <a:solidFill>
                  <a:srgbClr val="343433"/>
                </a:solidFill>
                <a:effectLst/>
                <a:latin typeface="Helvetica" pitchFamily="2" charset="0"/>
              </a:rPr>
              <a:t>Mparntwe</a:t>
            </a:r>
            <a:r>
              <a:rPr lang="en-AU" sz="1500" dirty="0">
                <a:solidFill>
                  <a:srgbClr val="343433"/>
                </a:solidFill>
                <a:effectLst/>
                <a:latin typeface="Helvetica" pitchFamily="2" charset="0"/>
              </a:rPr>
              <a:t>) Education Declaration, the UNESCO Futures of Education and the Congregation of Catholic Education Global Compact on Education. </a:t>
            </a:r>
          </a:p>
          <a:p>
            <a:endParaRPr lang="en-AU" sz="1500" dirty="0">
              <a:solidFill>
                <a:srgbClr val="343433"/>
              </a:solidFill>
              <a:latin typeface="Helvetica" pitchFamily="2" charset="0"/>
            </a:endParaRPr>
          </a:p>
          <a:p>
            <a:r>
              <a:rPr lang="en-AU" sz="1500" dirty="0">
                <a:solidFill>
                  <a:srgbClr val="343433"/>
                </a:solidFill>
                <a:effectLst/>
                <a:latin typeface="Helvetica" pitchFamily="2" charset="0"/>
              </a:rPr>
              <a:t>We join with the Australian educational community in contributing to an innovative education system that “encourages and supports every student to be the very best they can be, no matter where they live or what kind of learning challenges they may face.”</a:t>
            </a:r>
            <a:r>
              <a:rPr lang="en-AU" sz="1500" baseline="30000" dirty="0">
                <a:solidFill>
                  <a:srgbClr val="343433"/>
                </a:solidFill>
                <a:effectLst/>
                <a:latin typeface="Helvetica" pitchFamily="2" charset="0"/>
              </a:rPr>
              <a:t>2</a:t>
            </a:r>
            <a:r>
              <a:rPr lang="en-AU" sz="1500" dirty="0">
                <a:solidFill>
                  <a:srgbClr val="343433"/>
                </a:solidFill>
                <a:effectLst/>
                <a:latin typeface="Helvetica" pitchFamily="2" charset="0"/>
              </a:rPr>
              <a:t> EREA commits to this intent through “co-creating the learning conditions, dispositions and relationships to enable deep, listening, confidence agency and freedom.</a:t>
            </a:r>
          </a:p>
        </p:txBody>
      </p:sp>
      <p:pic>
        <p:nvPicPr>
          <p:cNvPr id="13" name="Picture 12" descr="A grey mountain with a circle&#10;&#10;Description automatically generated">
            <a:extLst>
              <a:ext uri="{FF2B5EF4-FFF2-40B4-BE49-F238E27FC236}">
                <a16:creationId xmlns:a16="http://schemas.microsoft.com/office/drawing/2014/main" id="{3EB903B4-A0A9-AA42-1DA8-2D4DCE8975FF}"/>
              </a:ext>
            </a:extLst>
          </p:cNvPr>
          <p:cNvPicPr>
            <a:picLocks noChangeAspect="1"/>
          </p:cNvPicPr>
          <p:nvPr/>
        </p:nvPicPr>
        <p:blipFill>
          <a:blip r:embed="rId2"/>
          <a:stretch>
            <a:fillRect/>
          </a:stretch>
        </p:blipFill>
        <p:spPr>
          <a:xfrm>
            <a:off x="8038816" y="1398107"/>
            <a:ext cx="3531702" cy="3531702"/>
          </a:xfrm>
          <a:prstGeom prst="rect">
            <a:avLst/>
          </a:prstGeom>
        </p:spPr>
      </p:pic>
      <p:pic>
        <p:nvPicPr>
          <p:cNvPr id="3" name="Picture 2">
            <a:extLst>
              <a:ext uri="{FF2B5EF4-FFF2-40B4-BE49-F238E27FC236}">
                <a16:creationId xmlns:a16="http://schemas.microsoft.com/office/drawing/2014/main" id="{C14AEFF8-7340-30D3-8A9D-0920D80EDDD0}"/>
              </a:ext>
            </a:extLst>
          </p:cNvPr>
          <p:cNvPicPr>
            <a:picLocks noChangeAspect="1"/>
          </p:cNvPicPr>
          <p:nvPr/>
        </p:nvPicPr>
        <p:blipFill>
          <a:blip r:embed="rId3"/>
          <a:srcRect/>
          <a:stretch/>
        </p:blipFill>
        <p:spPr>
          <a:xfrm>
            <a:off x="9912627" y="0"/>
            <a:ext cx="2279372" cy="1310465"/>
          </a:xfrm>
          <a:prstGeom prst="rect">
            <a:avLst/>
          </a:prstGeom>
        </p:spPr>
      </p:pic>
      <p:pic>
        <p:nvPicPr>
          <p:cNvPr id="2" name="Picture 1">
            <a:extLst>
              <a:ext uri="{FF2B5EF4-FFF2-40B4-BE49-F238E27FC236}">
                <a16:creationId xmlns:a16="http://schemas.microsoft.com/office/drawing/2014/main" id="{D2996FE5-AA5F-D082-7964-B440BB332FDB}"/>
              </a:ext>
            </a:extLst>
          </p:cNvPr>
          <p:cNvPicPr>
            <a:picLocks noChangeAspect="1"/>
          </p:cNvPicPr>
          <p:nvPr/>
        </p:nvPicPr>
        <p:blipFill>
          <a:blip r:embed="rId4"/>
          <a:srcRect/>
          <a:stretch/>
        </p:blipFill>
        <p:spPr>
          <a:xfrm>
            <a:off x="-1" y="5327577"/>
            <a:ext cx="12192001" cy="1540933"/>
          </a:xfrm>
          <a:prstGeom prst="rect">
            <a:avLst/>
          </a:prstGeom>
        </p:spPr>
      </p:pic>
    </p:spTree>
    <p:extLst>
      <p:ext uri="{BB962C8B-B14F-4D97-AF65-F5344CB8AC3E}">
        <p14:creationId xmlns:p14="http://schemas.microsoft.com/office/powerpoint/2010/main" val="13312093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67BD49-7D8B-76F3-41F1-146E77D2BF15}"/>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0D3A674C-ECE2-1ED4-23AE-D35CF5362077}"/>
              </a:ext>
            </a:extLst>
          </p:cNvPr>
          <p:cNvSpPr txBox="1"/>
          <p:nvPr/>
        </p:nvSpPr>
        <p:spPr>
          <a:xfrm>
            <a:off x="621481" y="424185"/>
            <a:ext cx="10841649" cy="677108"/>
          </a:xfrm>
          <a:prstGeom prst="rect">
            <a:avLst/>
          </a:prstGeom>
          <a:noFill/>
        </p:spPr>
        <p:txBody>
          <a:bodyPr wrap="square" rtlCol="0">
            <a:spAutoFit/>
          </a:bodyPr>
          <a:lstStyle/>
          <a:p>
            <a:pPr>
              <a:spcAft>
                <a:spcPts val="200"/>
              </a:spcAft>
            </a:pPr>
            <a:r>
              <a:rPr lang="en-AU" sz="3800" dirty="0">
                <a:solidFill>
                  <a:srgbClr val="EB9425"/>
                </a:solidFill>
                <a:effectLst/>
                <a:latin typeface="Helvetica" pitchFamily="2" charset="0"/>
                <a:ea typeface="Calibri" panose="020F0502020204030204" pitchFamily="34" charset="0"/>
                <a:cs typeface="Calibri" panose="020F0502020204030204" pitchFamily="34" charset="0"/>
              </a:rPr>
              <a:t>Header A</a:t>
            </a:r>
            <a:endParaRPr lang="en-US" sz="3800" dirty="0">
              <a:solidFill>
                <a:srgbClr val="EB9425"/>
              </a:solidFill>
              <a:effectLst/>
              <a:latin typeface="Helvetica" pitchFamily="2" charset="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74A3DB94-8FDD-906E-200A-880C893F6C03}"/>
              </a:ext>
            </a:extLst>
          </p:cNvPr>
          <p:cNvSpPr txBox="1"/>
          <p:nvPr/>
        </p:nvSpPr>
        <p:spPr>
          <a:xfrm>
            <a:off x="621482" y="1305342"/>
            <a:ext cx="7011771" cy="3994792"/>
          </a:xfrm>
          <a:prstGeom prst="rect">
            <a:avLst/>
          </a:prstGeom>
          <a:noFill/>
        </p:spPr>
        <p:txBody>
          <a:bodyPr wrap="square" numCol="2" spcCol="360000" rtlCol="0">
            <a:noAutofit/>
          </a:bodyPr>
          <a:lstStyle/>
          <a:p>
            <a:r>
              <a:rPr lang="en-AU" sz="1500" b="1" dirty="0">
                <a:solidFill>
                  <a:srgbClr val="343433"/>
                </a:solidFill>
                <a:effectLst/>
                <a:latin typeface="Helvetica" pitchFamily="2" charset="0"/>
              </a:rPr>
              <a:t>As we begin the second quarter of the 21st Century, we are asked to reflect, in light of the Gospels and our Catholic faith, on the challenges we face as individuals, schools, communities and church. How do we learn and grow with courage, faith and hope in order to be active participants in and leaders of change?</a:t>
            </a:r>
          </a:p>
          <a:p>
            <a:endParaRPr lang="en-AU" sz="1500" dirty="0">
              <a:solidFill>
                <a:srgbClr val="343433"/>
              </a:solidFill>
              <a:effectLst/>
              <a:latin typeface="Helvetica" pitchFamily="2" charset="0"/>
            </a:endParaRPr>
          </a:p>
          <a:p>
            <a:r>
              <a:rPr lang="en-AU" sz="1500" dirty="0">
                <a:solidFill>
                  <a:srgbClr val="343433"/>
                </a:solidFill>
                <a:effectLst/>
                <a:latin typeface="Helvetica" pitchFamily="2" charset="0"/>
              </a:rPr>
              <a:t>Our national and global communities provide signposts for this journey of transformation, collectively committing to the Alice Springs (</a:t>
            </a:r>
            <a:r>
              <a:rPr lang="en-AU" sz="1500" dirty="0" err="1">
                <a:solidFill>
                  <a:srgbClr val="343433"/>
                </a:solidFill>
                <a:effectLst/>
                <a:latin typeface="Helvetica" pitchFamily="2" charset="0"/>
              </a:rPr>
              <a:t>Mparntwe</a:t>
            </a:r>
            <a:r>
              <a:rPr lang="en-AU" sz="1500" dirty="0">
                <a:solidFill>
                  <a:srgbClr val="343433"/>
                </a:solidFill>
                <a:effectLst/>
                <a:latin typeface="Helvetica" pitchFamily="2" charset="0"/>
              </a:rPr>
              <a:t>) Education Declaration, the UNESCO Futures of Education and the Congregation of Catholic Education Global Compact on Education. </a:t>
            </a:r>
          </a:p>
          <a:p>
            <a:endParaRPr lang="en-AU" sz="1500" dirty="0">
              <a:solidFill>
                <a:srgbClr val="343433"/>
              </a:solidFill>
              <a:latin typeface="Helvetica" pitchFamily="2" charset="0"/>
            </a:endParaRPr>
          </a:p>
          <a:p>
            <a:r>
              <a:rPr lang="en-AU" sz="1500" dirty="0">
                <a:solidFill>
                  <a:srgbClr val="343433"/>
                </a:solidFill>
                <a:effectLst/>
                <a:latin typeface="Helvetica" pitchFamily="2" charset="0"/>
              </a:rPr>
              <a:t>We join with the Australian educational community in contributing to an innovative education system that “encourages and supports every student to be the very best they can be, no matter where they live or what kind of learning challenges they may face.”</a:t>
            </a:r>
            <a:r>
              <a:rPr lang="en-AU" sz="1500" baseline="30000" dirty="0">
                <a:solidFill>
                  <a:srgbClr val="343433"/>
                </a:solidFill>
                <a:effectLst/>
                <a:latin typeface="Helvetica" pitchFamily="2" charset="0"/>
              </a:rPr>
              <a:t>2</a:t>
            </a:r>
            <a:r>
              <a:rPr lang="en-AU" sz="1500" dirty="0">
                <a:solidFill>
                  <a:srgbClr val="343433"/>
                </a:solidFill>
                <a:effectLst/>
                <a:latin typeface="Helvetica" pitchFamily="2" charset="0"/>
              </a:rPr>
              <a:t> EREA commits to this intent through “co-creating the learning conditions, dispositions and relationships to enable deep, listening, confidence agency and freedom.</a:t>
            </a:r>
          </a:p>
        </p:txBody>
      </p:sp>
      <p:pic>
        <p:nvPicPr>
          <p:cNvPr id="13" name="Picture 12" descr="A grey mountain with a circle&#10;&#10;Description automatically generated">
            <a:extLst>
              <a:ext uri="{FF2B5EF4-FFF2-40B4-BE49-F238E27FC236}">
                <a16:creationId xmlns:a16="http://schemas.microsoft.com/office/drawing/2014/main" id="{2F91A58E-5172-E4A1-B203-674DE6F977BB}"/>
              </a:ext>
            </a:extLst>
          </p:cNvPr>
          <p:cNvPicPr>
            <a:picLocks noChangeAspect="1"/>
          </p:cNvPicPr>
          <p:nvPr/>
        </p:nvPicPr>
        <p:blipFill>
          <a:blip r:embed="rId2"/>
          <a:stretch>
            <a:fillRect/>
          </a:stretch>
        </p:blipFill>
        <p:spPr>
          <a:xfrm>
            <a:off x="8038816" y="1398107"/>
            <a:ext cx="3531702" cy="3531702"/>
          </a:xfrm>
          <a:prstGeom prst="rect">
            <a:avLst/>
          </a:prstGeom>
        </p:spPr>
      </p:pic>
      <p:pic>
        <p:nvPicPr>
          <p:cNvPr id="3" name="Picture 2">
            <a:extLst>
              <a:ext uri="{FF2B5EF4-FFF2-40B4-BE49-F238E27FC236}">
                <a16:creationId xmlns:a16="http://schemas.microsoft.com/office/drawing/2014/main" id="{D93DDD07-C24F-CF16-A2E3-1320395A7482}"/>
              </a:ext>
            </a:extLst>
          </p:cNvPr>
          <p:cNvPicPr>
            <a:picLocks noChangeAspect="1"/>
          </p:cNvPicPr>
          <p:nvPr/>
        </p:nvPicPr>
        <p:blipFill>
          <a:blip r:embed="rId3"/>
          <a:srcRect/>
          <a:stretch/>
        </p:blipFill>
        <p:spPr>
          <a:xfrm>
            <a:off x="9912628" y="0"/>
            <a:ext cx="2279372" cy="1310464"/>
          </a:xfrm>
          <a:prstGeom prst="rect">
            <a:avLst/>
          </a:prstGeom>
        </p:spPr>
      </p:pic>
      <p:pic>
        <p:nvPicPr>
          <p:cNvPr id="2" name="Picture 1">
            <a:extLst>
              <a:ext uri="{FF2B5EF4-FFF2-40B4-BE49-F238E27FC236}">
                <a16:creationId xmlns:a16="http://schemas.microsoft.com/office/drawing/2014/main" id="{58A5E205-A3F9-5408-64A1-39C48F244906}"/>
              </a:ext>
            </a:extLst>
          </p:cNvPr>
          <p:cNvPicPr>
            <a:picLocks noChangeAspect="1"/>
          </p:cNvPicPr>
          <p:nvPr/>
        </p:nvPicPr>
        <p:blipFill>
          <a:blip r:embed="rId4"/>
          <a:srcRect/>
          <a:stretch/>
        </p:blipFill>
        <p:spPr>
          <a:xfrm>
            <a:off x="-1" y="5327577"/>
            <a:ext cx="12192001" cy="1540933"/>
          </a:xfrm>
          <a:prstGeom prst="rect">
            <a:avLst/>
          </a:prstGeom>
        </p:spPr>
      </p:pic>
    </p:spTree>
    <p:extLst>
      <p:ext uri="{BB962C8B-B14F-4D97-AF65-F5344CB8AC3E}">
        <p14:creationId xmlns:p14="http://schemas.microsoft.com/office/powerpoint/2010/main" val="399256150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ACD95A-1BC5-FC7C-4BFF-9B5A5D2B4E7D}"/>
            </a:ext>
          </a:extLst>
        </p:cNvPr>
        <p:cNvGrpSpPr/>
        <p:nvPr/>
      </p:nvGrpSpPr>
      <p:grpSpPr>
        <a:xfrm>
          <a:off x="0" y="0"/>
          <a:ext cx="0" cy="0"/>
          <a:chOff x="0" y="0"/>
          <a:chExt cx="0" cy="0"/>
        </a:xfrm>
      </p:grpSpPr>
      <p:sp>
        <p:nvSpPr>
          <p:cNvPr id="8" name="TextBox 7">
            <a:extLst>
              <a:ext uri="{FF2B5EF4-FFF2-40B4-BE49-F238E27FC236}">
                <a16:creationId xmlns:a16="http://schemas.microsoft.com/office/drawing/2014/main" id="{EA864F0D-0951-8357-62A4-DA96264FE454}"/>
              </a:ext>
            </a:extLst>
          </p:cNvPr>
          <p:cNvSpPr txBox="1"/>
          <p:nvPr/>
        </p:nvSpPr>
        <p:spPr>
          <a:xfrm>
            <a:off x="621481" y="424185"/>
            <a:ext cx="10841649" cy="677108"/>
          </a:xfrm>
          <a:prstGeom prst="rect">
            <a:avLst/>
          </a:prstGeom>
          <a:noFill/>
        </p:spPr>
        <p:txBody>
          <a:bodyPr wrap="square" rtlCol="0">
            <a:spAutoFit/>
          </a:bodyPr>
          <a:lstStyle/>
          <a:p>
            <a:pPr>
              <a:spcAft>
                <a:spcPts val="200"/>
              </a:spcAft>
            </a:pPr>
            <a:r>
              <a:rPr lang="en-AU" sz="3800" dirty="0">
                <a:solidFill>
                  <a:srgbClr val="EB9425"/>
                </a:solidFill>
                <a:effectLst/>
                <a:latin typeface="Helvetica" pitchFamily="2" charset="0"/>
                <a:ea typeface="Calibri" panose="020F0502020204030204" pitchFamily="34" charset="0"/>
                <a:cs typeface="Calibri" panose="020F0502020204030204" pitchFamily="34" charset="0"/>
              </a:rPr>
              <a:t>Header A</a:t>
            </a:r>
            <a:endParaRPr lang="en-US" sz="3800" dirty="0">
              <a:solidFill>
                <a:srgbClr val="EB9425"/>
              </a:solidFill>
              <a:effectLst/>
              <a:latin typeface="Helvetica" pitchFamily="2" charset="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73A219D1-AD60-F799-001C-8072D5405615}"/>
              </a:ext>
            </a:extLst>
          </p:cNvPr>
          <p:cNvSpPr txBox="1"/>
          <p:nvPr/>
        </p:nvSpPr>
        <p:spPr>
          <a:xfrm>
            <a:off x="621482" y="1305342"/>
            <a:ext cx="7011771" cy="3994792"/>
          </a:xfrm>
          <a:prstGeom prst="rect">
            <a:avLst/>
          </a:prstGeom>
          <a:noFill/>
        </p:spPr>
        <p:txBody>
          <a:bodyPr wrap="square" numCol="2" spcCol="360000" rtlCol="0">
            <a:noAutofit/>
          </a:bodyPr>
          <a:lstStyle/>
          <a:p>
            <a:r>
              <a:rPr lang="en-AU" sz="1500" b="1" dirty="0">
                <a:solidFill>
                  <a:srgbClr val="343433"/>
                </a:solidFill>
                <a:effectLst/>
                <a:latin typeface="Helvetica" pitchFamily="2" charset="0"/>
              </a:rPr>
              <a:t>As we begin the second quarter of the 21st Century, we are asked to reflect, in light of the Gospels and our Catholic faith, on the challenges we face as individuals, schools, communities and church. How do we learn and grow with courage, faith and hope in order to be active participants in and leaders of change?</a:t>
            </a:r>
          </a:p>
          <a:p>
            <a:endParaRPr lang="en-AU" sz="1500" dirty="0">
              <a:solidFill>
                <a:srgbClr val="343433"/>
              </a:solidFill>
              <a:effectLst/>
              <a:latin typeface="Helvetica" pitchFamily="2" charset="0"/>
            </a:endParaRPr>
          </a:p>
          <a:p>
            <a:r>
              <a:rPr lang="en-AU" sz="1500" dirty="0">
                <a:solidFill>
                  <a:srgbClr val="343433"/>
                </a:solidFill>
                <a:effectLst/>
                <a:latin typeface="Helvetica" pitchFamily="2" charset="0"/>
              </a:rPr>
              <a:t>Our national and global communities provide signposts for this journey of transformation, collectively committing to the Alice Springs (</a:t>
            </a:r>
            <a:r>
              <a:rPr lang="en-AU" sz="1500" dirty="0" err="1">
                <a:solidFill>
                  <a:srgbClr val="343433"/>
                </a:solidFill>
                <a:effectLst/>
                <a:latin typeface="Helvetica" pitchFamily="2" charset="0"/>
              </a:rPr>
              <a:t>Mparntwe</a:t>
            </a:r>
            <a:r>
              <a:rPr lang="en-AU" sz="1500" dirty="0">
                <a:solidFill>
                  <a:srgbClr val="343433"/>
                </a:solidFill>
                <a:effectLst/>
                <a:latin typeface="Helvetica" pitchFamily="2" charset="0"/>
              </a:rPr>
              <a:t>) Education Declaration, the UNESCO Futures of Education and the Congregation of Catholic Education Global Compact on Education. </a:t>
            </a:r>
          </a:p>
          <a:p>
            <a:endParaRPr lang="en-AU" sz="1500" dirty="0">
              <a:solidFill>
                <a:srgbClr val="343433"/>
              </a:solidFill>
              <a:latin typeface="Helvetica" pitchFamily="2" charset="0"/>
            </a:endParaRPr>
          </a:p>
          <a:p>
            <a:r>
              <a:rPr lang="en-AU" sz="1500" dirty="0">
                <a:solidFill>
                  <a:srgbClr val="343433"/>
                </a:solidFill>
                <a:effectLst/>
                <a:latin typeface="Helvetica" pitchFamily="2" charset="0"/>
              </a:rPr>
              <a:t>We join with the Australian educational community in contributing to an innovative education system that “encourages and supports every student to be the very best they can be, no matter where they live or what kind of learning challenges they may face.”</a:t>
            </a:r>
            <a:r>
              <a:rPr lang="en-AU" sz="1500" baseline="30000" dirty="0">
                <a:solidFill>
                  <a:srgbClr val="343433"/>
                </a:solidFill>
                <a:effectLst/>
                <a:latin typeface="Helvetica" pitchFamily="2" charset="0"/>
              </a:rPr>
              <a:t>2</a:t>
            </a:r>
            <a:r>
              <a:rPr lang="en-AU" sz="1500" dirty="0">
                <a:solidFill>
                  <a:srgbClr val="343433"/>
                </a:solidFill>
                <a:effectLst/>
                <a:latin typeface="Helvetica" pitchFamily="2" charset="0"/>
              </a:rPr>
              <a:t> EREA commits to this intent through “co-creating the learning conditions, dispositions and relationships to enable deep, listening, confidence agency and freedom.</a:t>
            </a:r>
          </a:p>
        </p:txBody>
      </p:sp>
      <p:pic>
        <p:nvPicPr>
          <p:cNvPr id="13" name="Picture 12" descr="A grey mountain with a circle&#10;&#10;Description automatically generated">
            <a:extLst>
              <a:ext uri="{FF2B5EF4-FFF2-40B4-BE49-F238E27FC236}">
                <a16:creationId xmlns:a16="http://schemas.microsoft.com/office/drawing/2014/main" id="{60F21CD6-999E-AAB9-85B7-6989C1780FE3}"/>
              </a:ext>
            </a:extLst>
          </p:cNvPr>
          <p:cNvPicPr>
            <a:picLocks noChangeAspect="1"/>
          </p:cNvPicPr>
          <p:nvPr/>
        </p:nvPicPr>
        <p:blipFill>
          <a:blip r:embed="rId2"/>
          <a:stretch>
            <a:fillRect/>
          </a:stretch>
        </p:blipFill>
        <p:spPr>
          <a:xfrm>
            <a:off x="8038816" y="1398107"/>
            <a:ext cx="3531702" cy="3531702"/>
          </a:xfrm>
          <a:prstGeom prst="rect">
            <a:avLst/>
          </a:prstGeom>
        </p:spPr>
      </p:pic>
      <p:pic>
        <p:nvPicPr>
          <p:cNvPr id="3" name="Picture 2">
            <a:extLst>
              <a:ext uri="{FF2B5EF4-FFF2-40B4-BE49-F238E27FC236}">
                <a16:creationId xmlns:a16="http://schemas.microsoft.com/office/drawing/2014/main" id="{818F1B8F-2F2F-1CC3-2150-BE9E32D55E42}"/>
              </a:ext>
            </a:extLst>
          </p:cNvPr>
          <p:cNvPicPr>
            <a:picLocks noChangeAspect="1"/>
          </p:cNvPicPr>
          <p:nvPr/>
        </p:nvPicPr>
        <p:blipFill>
          <a:blip r:embed="rId3"/>
          <a:srcRect/>
          <a:stretch/>
        </p:blipFill>
        <p:spPr>
          <a:xfrm>
            <a:off x="9912628" y="0"/>
            <a:ext cx="2279372" cy="1310464"/>
          </a:xfrm>
          <a:prstGeom prst="rect">
            <a:avLst/>
          </a:prstGeom>
        </p:spPr>
      </p:pic>
      <p:pic>
        <p:nvPicPr>
          <p:cNvPr id="2" name="Picture 1">
            <a:extLst>
              <a:ext uri="{FF2B5EF4-FFF2-40B4-BE49-F238E27FC236}">
                <a16:creationId xmlns:a16="http://schemas.microsoft.com/office/drawing/2014/main" id="{2A0AD207-89F6-9472-0841-2D69957EFB71}"/>
              </a:ext>
            </a:extLst>
          </p:cNvPr>
          <p:cNvPicPr>
            <a:picLocks noChangeAspect="1"/>
          </p:cNvPicPr>
          <p:nvPr/>
        </p:nvPicPr>
        <p:blipFill>
          <a:blip r:embed="rId4"/>
          <a:srcRect/>
          <a:stretch/>
        </p:blipFill>
        <p:spPr>
          <a:xfrm>
            <a:off x="-1" y="5327577"/>
            <a:ext cx="12192001" cy="1540933"/>
          </a:xfrm>
          <a:prstGeom prst="rect">
            <a:avLst/>
          </a:prstGeom>
        </p:spPr>
      </p:pic>
    </p:spTree>
    <p:extLst>
      <p:ext uri="{BB962C8B-B14F-4D97-AF65-F5344CB8AC3E}">
        <p14:creationId xmlns:p14="http://schemas.microsoft.com/office/powerpoint/2010/main" val="3738316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19F5AF-2AD9-756D-6673-98D2CDC48EAC}"/>
            </a:ext>
          </a:extLst>
        </p:cNvPr>
        <p:cNvGrpSpPr/>
        <p:nvPr/>
      </p:nvGrpSpPr>
      <p:grpSpPr>
        <a:xfrm>
          <a:off x="0" y="0"/>
          <a:ext cx="0" cy="0"/>
          <a:chOff x="0" y="0"/>
          <a:chExt cx="0" cy="0"/>
        </a:xfrm>
      </p:grpSpPr>
      <p:pic>
        <p:nvPicPr>
          <p:cNvPr id="3" name="Picture 2" descr="A blue silhouette of two people&#10;&#10;Description automatically generated">
            <a:extLst>
              <a:ext uri="{FF2B5EF4-FFF2-40B4-BE49-F238E27FC236}">
                <a16:creationId xmlns:a16="http://schemas.microsoft.com/office/drawing/2014/main" id="{19822FEE-4C93-9D4E-C845-5E3311A19821}"/>
              </a:ext>
            </a:extLst>
          </p:cNvPr>
          <p:cNvPicPr>
            <a:picLocks noChangeAspect="1"/>
          </p:cNvPicPr>
          <p:nvPr/>
        </p:nvPicPr>
        <p:blipFill>
          <a:blip r:embed="rId2"/>
          <a:stretch>
            <a:fillRect/>
          </a:stretch>
        </p:blipFill>
        <p:spPr>
          <a:xfrm>
            <a:off x="906572" y="383312"/>
            <a:ext cx="865580" cy="1176301"/>
          </a:xfrm>
          <a:prstGeom prst="rect">
            <a:avLst/>
          </a:prstGeom>
        </p:spPr>
      </p:pic>
      <p:pic>
        <p:nvPicPr>
          <p:cNvPr id="5" name="Picture 4" descr="A red cross in a circle&#10;&#10;Description automatically generated">
            <a:extLst>
              <a:ext uri="{FF2B5EF4-FFF2-40B4-BE49-F238E27FC236}">
                <a16:creationId xmlns:a16="http://schemas.microsoft.com/office/drawing/2014/main" id="{5B5365FE-7166-7261-BE3F-A59D6361B820}"/>
              </a:ext>
            </a:extLst>
          </p:cNvPr>
          <p:cNvPicPr>
            <a:picLocks noChangeAspect="1"/>
          </p:cNvPicPr>
          <p:nvPr/>
        </p:nvPicPr>
        <p:blipFill>
          <a:blip r:embed="rId3"/>
          <a:stretch>
            <a:fillRect/>
          </a:stretch>
        </p:blipFill>
        <p:spPr>
          <a:xfrm>
            <a:off x="775156" y="1869612"/>
            <a:ext cx="932164" cy="1265080"/>
          </a:xfrm>
          <a:prstGeom prst="rect">
            <a:avLst/>
          </a:prstGeom>
        </p:spPr>
      </p:pic>
      <p:pic>
        <p:nvPicPr>
          <p:cNvPr id="10" name="Picture 9" descr="A yellow and black logo&#10;&#10;Description automatically generated">
            <a:extLst>
              <a:ext uri="{FF2B5EF4-FFF2-40B4-BE49-F238E27FC236}">
                <a16:creationId xmlns:a16="http://schemas.microsoft.com/office/drawing/2014/main" id="{BB7F51A9-24AA-5097-B88E-389F3A9543FA}"/>
              </a:ext>
            </a:extLst>
          </p:cNvPr>
          <p:cNvPicPr>
            <a:picLocks noChangeAspect="1"/>
          </p:cNvPicPr>
          <p:nvPr/>
        </p:nvPicPr>
        <p:blipFill>
          <a:blip r:embed="rId4"/>
          <a:stretch>
            <a:fillRect/>
          </a:stretch>
        </p:blipFill>
        <p:spPr>
          <a:xfrm>
            <a:off x="637665" y="3316992"/>
            <a:ext cx="998746" cy="1009843"/>
          </a:xfrm>
          <a:prstGeom prst="rect">
            <a:avLst/>
          </a:prstGeom>
        </p:spPr>
      </p:pic>
      <p:pic>
        <p:nvPicPr>
          <p:cNvPr id="12" name="Picture 11" descr="A green bird with black background&#10;&#10;Description automatically generated">
            <a:extLst>
              <a:ext uri="{FF2B5EF4-FFF2-40B4-BE49-F238E27FC236}">
                <a16:creationId xmlns:a16="http://schemas.microsoft.com/office/drawing/2014/main" id="{849BE4F6-B21A-58C1-F6FD-24FFACDEC19B}"/>
              </a:ext>
            </a:extLst>
          </p:cNvPr>
          <p:cNvPicPr>
            <a:picLocks noChangeAspect="1"/>
          </p:cNvPicPr>
          <p:nvPr/>
        </p:nvPicPr>
        <p:blipFill>
          <a:blip r:embed="rId5"/>
          <a:stretch>
            <a:fillRect/>
          </a:stretch>
        </p:blipFill>
        <p:spPr>
          <a:xfrm>
            <a:off x="434465" y="4609654"/>
            <a:ext cx="1353856" cy="776803"/>
          </a:xfrm>
          <a:prstGeom prst="rect">
            <a:avLst/>
          </a:prstGeom>
        </p:spPr>
      </p:pic>
      <p:pic>
        <p:nvPicPr>
          <p:cNvPr id="15" name="Picture 14" descr="A drawing of a sun&#10;&#10;Description automatically generated">
            <a:extLst>
              <a:ext uri="{FF2B5EF4-FFF2-40B4-BE49-F238E27FC236}">
                <a16:creationId xmlns:a16="http://schemas.microsoft.com/office/drawing/2014/main" id="{0CAB66EF-B9CE-D6CA-ABDD-3C389B2CEC32}"/>
              </a:ext>
            </a:extLst>
          </p:cNvPr>
          <p:cNvPicPr>
            <a:picLocks noChangeAspect="1"/>
          </p:cNvPicPr>
          <p:nvPr/>
        </p:nvPicPr>
        <p:blipFill>
          <a:blip r:embed="rId6"/>
          <a:stretch>
            <a:fillRect/>
          </a:stretch>
        </p:blipFill>
        <p:spPr>
          <a:xfrm>
            <a:off x="2505864" y="443403"/>
            <a:ext cx="977562" cy="1095729"/>
          </a:xfrm>
          <a:prstGeom prst="rect">
            <a:avLst/>
          </a:prstGeom>
        </p:spPr>
      </p:pic>
      <p:pic>
        <p:nvPicPr>
          <p:cNvPr id="17" name="Picture 16" descr="A green drawing of a star&#10;&#10;Description automatically generated">
            <a:extLst>
              <a:ext uri="{FF2B5EF4-FFF2-40B4-BE49-F238E27FC236}">
                <a16:creationId xmlns:a16="http://schemas.microsoft.com/office/drawing/2014/main" id="{804EED13-9484-AB98-A3BB-C27911F88449}"/>
              </a:ext>
            </a:extLst>
          </p:cNvPr>
          <p:cNvPicPr>
            <a:picLocks noChangeAspect="1"/>
          </p:cNvPicPr>
          <p:nvPr/>
        </p:nvPicPr>
        <p:blipFill>
          <a:blip r:embed="rId7"/>
          <a:stretch>
            <a:fillRect/>
          </a:stretch>
        </p:blipFill>
        <p:spPr>
          <a:xfrm>
            <a:off x="2503299" y="4520636"/>
            <a:ext cx="848652" cy="945334"/>
          </a:xfrm>
          <a:prstGeom prst="rect">
            <a:avLst/>
          </a:prstGeom>
        </p:spPr>
      </p:pic>
      <p:pic>
        <p:nvPicPr>
          <p:cNvPr id="19" name="Picture 18" descr="A yellow spiral on a black background&#10;&#10;Description automatically generated">
            <a:extLst>
              <a:ext uri="{FF2B5EF4-FFF2-40B4-BE49-F238E27FC236}">
                <a16:creationId xmlns:a16="http://schemas.microsoft.com/office/drawing/2014/main" id="{2D89815D-1782-3519-7326-983F442A5EB0}"/>
              </a:ext>
            </a:extLst>
          </p:cNvPr>
          <p:cNvPicPr>
            <a:picLocks noChangeAspect="1"/>
          </p:cNvPicPr>
          <p:nvPr/>
        </p:nvPicPr>
        <p:blipFill>
          <a:blip r:embed="rId8"/>
          <a:stretch>
            <a:fillRect/>
          </a:stretch>
        </p:blipFill>
        <p:spPr>
          <a:xfrm>
            <a:off x="2453119" y="3310999"/>
            <a:ext cx="999046" cy="988304"/>
          </a:xfrm>
          <a:prstGeom prst="rect">
            <a:avLst/>
          </a:prstGeom>
        </p:spPr>
      </p:pic>
      <p:pic>
        <p:nvPicPr>
          <p:cNvPr id="21" name="Picture 20" descr="A drawing of a person in a circle&#10;&#10;Description automatically generated">
            <a:extLst>
              <a:ext uri="{FF2B5EF4-FFF2-40B4-BE49-F238E27FC236}">
                <a16:creationId xmlns:a16="http://schemas.microsoft.com/office/drawing/2014/main" id="{22404B4D-F98C-FEE1-12CD-5F5EB877F296}"/>
              </a:ext>
            </a:extLst>
          </p:cNvPr>
          <p:cNvPicPr>
            <a:picLocks noChangeAspect="1"/>
          </p:cNvPicPr>
          <p:nvPr/>
        </p:nvPicPr>
        <p:blipFill>
          <a:blip r:embed="rId9"/>
          <a:stretch>
            <a:fillRect/>
          </a:stretch>
        </p:blipFill>
        <p:spPr>
          <a:xfrm>
            <a:off x="2405265" y="1938152"/>
            <a:ext cx="1031274" cy="1031274"/>
          </a:xfrm>
          <a:prstGeom prst="rect">
            <a:avLst/>
          </a:prstGeom>
        </p:spPr>
      </p:pic>
      <p:pic>
        <p:nvPicPr>
          <p:cNvPr id="23" name="Picture 22" descr="A blue lines and a black background&#10;&#10;Description automatically generated">
            <a:extLst>
              <a:ext uri="{FF2B5EF4-FFF2-40B4-BE49-F238E27FC236}">
                <a16:creationId xmlns:a16="http://schemas.microsoft.com/office/drawing/2014/main" id="{889C5F4F-E289-D179-90AF-E81203BFB26C}"/>
              </a:ext>
            </a:extLst>
          </p:cNvPr>
          <p:cNvPicPr>
            <a:picLocks noChangeAspect="1"/>
          </p:cNvPicPr>
          <p:nvPr/>
        </p:nvPicPr>
        <p:blipFill>
          <a:blip r:embed="rId10"/>
          <a:stretch>
            <a:fillRect/>
          </a:stretch>
        </p:blipFill>
        <p:spPr>
          <a:xfrm>
            <a:off x="4552388" y="1355220"/>
            <a:ext cx="1062659" cy="914115"/>
          </a:xfrm>
          <a:prstGeom prst="rect">
            <a:avLst/>
          </a:prstGeom>
        </p:spPr>
      </p:pic>
      <p:pic>
        <p:nvPicPr>
          <p:cNvPr id="25" name="Picture 24">
            <a:extLst>
              <a:ext uri="{FF2B5EF4-FFF2-40B4-BE49-F238E27FC236}">
                <a16:creationId xmlns:a16="http://schemas.microsoft.com/office/drawing/2014/main" id="{87449FCF-EFD4-FA25-AF86-E39EE9EF0042}"/>
              </a:ext>
            </a:extLst>
          </p:cNvPr>
          <p:cNvPicPr>
            <a:picLocks noChangeAspect="1"/>
          </p:cNvPicPr>
          <p:nvPr/>
        </p:nvPicPr>
        <p:blipFill>
          <a:blip r:embed="rId11"/>
          <a:stretch>
            <a:fillRect/>
          </a:stretch>
        </p:blipFill>
        <p:spPr>
          <a:xfrm>
            <a:off x="5737959" y="1412382"/>
            <a:ext cx="5831190" cy="580143"/>
          </a:xfrm>
          <a:prstGeom prst="rect">
            <a:avLst/>
          </a:prstGeom>
        </p:spPr>
      </p:pic>
      <p:pic>
        <p:nvPicPr>
          <p:cNvPr id="27" name="Picture 26" descr="A logo of hands in a circle&#10;&#10;Description automatically generated">
            <a:extLst>
              <a:ext uri="{FF2B5EF4-FFF2-40B4-BE49-F238E27FC236}">
                <a16:creationId xmlns:a16="http://schemas.microsoft.com/office/drawing/2014/main" id="{56EFE2A8-EDD8-D07B-FEE3-5F5487707364}"/>
              </a:ext>
            </a:extLst>
          </p:cNvPr>
          <p:cNvPicPr>
            <a:picLocks noChangeAspect="1"/>
          </p:cNvPicPr>
          <p:nvPr/>
        </p:nvPicPr>
        <p:blipFill>
          <a:blip r:embed="rId12"/>
          <a:stretch>
            <a:fillRect/>
          </a:stretch>
        </p:blipFill>
        <p:spPr>
          <a:xfrm>
            <a:off x="4611052" y="3834978"/>
            <a:ext cx="1049539" cy="1015683"/>
          </a:xfrm>
          <a:prstGeom prst="rect">
            <a:avLst/>
          </a:prstGeom>
        </p:spPr>
      </p:pic>
      <p:pic>
        <p:nvPicPr>
          <p:cNvPr id="29" name="Picture 28">
            <a:extLst>
              <a:ext uri="{FF2B5EF4-FFF2-40B4-BE49-F238E27FC236}">
                <a16:creationId xmlns:a16="http://schemas.microsoft.com/office/drawing/2014/main" id="{315A786C-C40A-BE87-C0E4-473715DA576D}"/>
              </a:ext>
            </a:extLst>
          </p:cNvPr>
          <p:cNvPicPr>
            <a:picLocks noChangeAspect="1"/>
          </p:cNvPicPr>
          <p:nvPr/>
        </p:nvPicPr>
        <p:blipFill>
          <a:blip r:embed="rId13"/>
          <a:stretch>
            <a:fillRect/>
          </a:stretch>
        </p:blipFill>
        <p:spPr>
          <a:xfrm>
            <a:off x="5737959" y="4146916"/>
            <a:ext cx="5831193" cy="639550"/>
          </a:xfrm>
          <a:prstGeom prst="rect">
            <a:avLst/>
          </a:prstGeom>
        </p:spPr>
      </p:pic>
      <p:pic>
        <p:nvPicPr>
          <p:cNvPr id="31" name="Picture 30" descr="A red and white circle with a black background&#10;&#10;Description automatically generated">
            <a:extLst>
              <a:ext uri="{FF2B5EF4-FFF2-40B4-BE49-F238E27FC236}">
                <a16:creationId xmlns:a16="http://schemas.microsoft.com/office/drawing/2014/main" id="{419E5A44-4B5A-97A4-16BD-95D1BF218411}"/>
              </a:ext>
            </a:extLst>
          </p:cNvPr>
          <p:cNvPicPr>
            <a:picLocks noChangeAspect="1"/>
          </p:cNvPicPr>
          <p:nvPr/>
        </p:nvPicPr>
        <p:blipFill>
          <a:blip r:embed="rId14"/>
          <a:stretch>
            <a:fillRect/>
          </a:stretch>
        </p:blipFill>
        <p:spPr>
          <a:xfrm>
            <a:off x="4641288" y="2596164"/>
            <a:ext cx="891544" cy="914115"/>
          </a:xfrm>
          <a:prstGeom prst="rect">
            <a:avLst/>
          </a:prstGeom>
        </p:spPr>
      </p:pic>
      <p:pic>
        <p:nvPicPr>
          <p:cNvPr id="33" name="Picture 32" descr="A red dot line in a black background&#10;&#10;Description automatically generated">
            <a:extLst>
              <a:ext uri="{FF2B5EF4-FFF2-40B4-BE49-F238E27FC236}">
                <a16:creationId xmlns:a16="http://schemas.microsoft.com/office/drawing/2014/main" id="{226042EA-8DFB-E3E0-63DA-AD61FC8054B3}"/>
              </a:ext>
            </a:extLst>
          </p:cNvPr>
          <p:cNvPicPr>
            <a:picLocks noChangeAspect="1"/>
          </p:cNvPicPr>
          <p:nvPr/>
        </p:nvPicPr>
        <p:blipFill>
          <a:blip r:embed="rId15"/>
          <a:stretch>
            <a:fillRect/>
          </a:stretch>
        </p:blipFill>
        <p:spPr>
          <a:xfrm>
            <a:off x="5737959" y="2565088"/>
            <a:ext cx="5831189" cy="876926"/>
          </a:xfrm>
          <a:prstGeom prst="rect">
            <a:avLst/>
          </a:prstGeom>
        </p:spPr>
      </p:pic>
      <p:pic>
        <p:nvPicPr>
          <p:cNvPr id="2" name="Picture 1">
            <a:extLst>
              <a:ext uri="{FF2B5EF4-FFF2-40B4-BE49-F238E27FC236}">
                <a16:creationId xmlns:a16="http://schemas.microsoft.com/office/drawing/2014/main" id="{796FC7B4-E2B2-5215-7615-7E73B9DFEACA}"/>
              </a:ext>
            </a:extLst>
          </p:cNvPr>
          <p:cNvPicPr>
            <a:picLocks noChangeAspect="1"/>
          </p:cNvPicPr>
          <p:nvPr/>
        </p:nvPicPr>
        <p:blipFill>
          <a:blip r:embed="rId16"/>
          <a:srcRect/>
          <a:stretch/>
        </p:blipFill>
        <p:spPr>
          <a:xfrm>
            <a:off x="-1" y="5327577"/>
            <a:ext cx="12192001" cy="1540933"/>
          </a:xfrm>
          <a:prstGeom prst="rect">
            <a:avLst/>
          </a:prstGeom>
        </p:spPr>
      </p:pic>
    </p:spTree>
    <p:extLst>
      <p:ext uri="{BB962C8B-B14F-4D97-AF65-F5344CB8AC3E}">
        <p14:creationId xmlns:p14="http://schemas.microsoft.com/office/powerpoint/2010/main" val="3298335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ue and white brochure with a child and a person&#10;&#10;Description automatically generated">
            <a:extLst>
              <a:ext uri="{FF2B5EF4-FFF2-40B4-BE49-F238E27FC236}">
                <a16:creationId xmlns:a16="http://schemas.microsoft.com/office/drawing/2014/main" id="{5963418E-5D8E-8F75-1975-8DACB098099B}"/>
              </a:ext>
            </a:extLst>
          </p:cNvPr>
          <p:cNvPicPr>
            <a:picLocks noChangeAspect="1"/>
          </p:cNvPicPr>
          <p:nvPr/>
        </p:nvPicPr>
        <p:blipFill>
          <a:blip r:embed="rId2"/>
          <a:stretch>
            <a:fillRect/>
          </a:stretch>
        </p:blipFill>
        <p:spPr>
          <a:xfrm>
            <a:off x="0" y="0"/>
            <a:ext cx="12192000" cy="6858000"/>
          </a:xfrm>
          <a:prstGeom prst="rect">
            <a:avLst/>
          </a:prstGeom>
        </p:spPr>
      </p:pic>
    </p:spTree>
    <p:extLst>
      <p:ext uri="{BB962C8B-B14F-4D97-AF65-F5344CB8AC3E}">
        <p14:creationId xmlns:p14="http://schemas.microsoft.com/office/powerpoint/2010/main" val="37575299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C3AE7D-69C6-75EB-775C-26727D0DC437}"/>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281AAF41-982C-8465-10C5-03B9133F0157}"/>
              </a:ext>
            </a:extLst>
          </p:cNvPr>
          <p:cNvPicPr>
            <a:picLocks noChangeAspect="1"/>
          </p:cNvPicPr>
          <p:nvPr/>
        </p:nvPicPr>
        <p:blipFill>
          <a:blip r:embed="rId2"/>
          <a:srcRect/>
          <a:stretch/>
        </p:blipFill>
        <p:spPr>
          <a:xfrm>
            <a:off x="0" y="0"/>
            <a:ext cx="12192000" cy="6858000"/>
          </a:xfrm>
          <a:prstGeom prst="rect">
            <a:avLst/>
          </a:prstGeom>
        </p:spPr>
      </p:pic>
    </p:spTree>
    <p:extLst>
      <p:ext uri="{BB962C8B-B14F-4D97-AF65-F5344CB8AC3E}">
        <p14:creationId xmlns:p14="http://schemas.microsoft.com/office/powerpoint/2010/main" val="6560829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68</TotalTime>
  <Words>900</Words>
  <Application>Microsoft Macintosh PowerPoint</Application>
  <PresentationFormat>Widescreen</PresentationFormat>
  <Paragraphs>30</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Aptos</vt:lpstr>
      <vt:lpstr>Aptos Display</vt:lpstr>
      <vt:lpstr>Arial</vt:lpstr>
      <vt:lpstr>Helvetica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Erin Newman</dc:creator>
  <cp:lastModifiedBy>Erin Newman</cp:lastModifiedBy>
  <cp:revision>5</cp:revision>
  <dcterms:created xsi:type="dcterms:W3CDTF">2024-10-31T01:03:16Z</dcterms:created>
  <dcterms:modified xsi:type="dcterms:W3CDTF">2024-12-02T05:34:26Z</dcterms:modified>
</cp:coreProperties>
</file>